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8"/>
    <p:restoredTop sz="94731"/>
  </p:normalViewPr>
  <p:slideViewPr>
    <p:cSldViewPr snapToGrid="0">
      <p:cViewPr varScale="1">
        <p:scale>
          <a:sx n="26" d="100"/>
          <a:sy n="26" d="100"/>
        </p:scale>
        <p:origin x="6000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97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40250E-838D-BB4E-8EF0-7C36B2E733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503"/>
            <a:ext cx="30275213" cy="4279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03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805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Randy van Ijsselstein</dc:creator>
  <cp:lastModifiedBy>Randy van Ijsselstein</cp:lastModifiedBy>
  <cp:revision>1</cp:revision>
  <dcterms:created xsi:type="dcterms:W3CDTF">2026-04-14T07:30:36Z</dcterms:created>
  <dcterms:modified xsi:type="dcterms:W3CDTF">2026-04-14T07:34:09Z</dcterms:modified>
</cp:coreProperties>
</file>