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3"/>
  </p:handoutMasterIdLst>
  <p:sldIdLst>
    <p:sldId id="286" r:id="rId2"/>
    <p:sldId id="277" r:id="rId3"/>
    <p:sldId id="278" r:id="rId4"/>
    <p:sldId id="285" r:id="rId5"/>
    <p:sldId id="268" r:id="rId6"/>
    <p:sldId id="280" r:id="rId7"/>
    <p:sldId id="281" r:id="rId8"/>
    <p:sldId id="282" r:id="rId9"/>
    <p:sldId id="283" r:id="rId10"/>
    <p:sldId id="284" r:id="rId11"/>
    <p:sldId id="267" r:id="rId12"/>
  </p:sldIdLst>
  <p:sldSz cx="20104100" cy="11309350"/>
  <p:notesSz cx="20104100" cy="11309350"/>
  <p:embeddedFontLs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Open Sans Extrabold" panose="020B0606030504020204" pitchFamily="34" charset="0"/>
      <p:bold r:id="rId18"/>
      <p:italic r:id="rId19"/>
      <p:boldItalic r:id="rId2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E2B"/>
    <a:srgbClr val="EEECE7"/>
    <a:srgbClr val="2D4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93"/>
    <p:restoredTop sz="94703"/>
  </p:normalViewPr>
  <p:slideViewPr>
    <p:cSldViewPr>
      <p:cViewPr>
        <p:scale>
          <a:sx n="65" d="100"/>
          <a:sy n="65" d="100"/>
        </p:scale>
        <p:origin x="1608" y="12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148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8378E9-3B2B-4323-B1C4-029C7616D5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9A1C7-85BE-612D-3040-03FDD6FB19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5D02D-8F46-DF46-B728-D7C751E5EB99}" type="datetimeFigureOut">
              <a:rPr lang="en-NL" smtClean="0"/>
              <a:t>13/04/2026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749A39-EBE4-906B-358E-D47D8FE63D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350CA-05DE-6BDF-AF7B-58E498C249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59C12-3E80-7445-94C7-2FE41035D44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61732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D01BA1B9-37C4-68AD-D5E8-027C37FE93B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7373" y="549273"/>
            <a:ext cx="18989355" cy="7441854"/>
          </a:xfrm>
          <a:custGeom>
            <a:avLst/>
            <a:gdLst>
              <a:gd name="connsiteX0" fmla="*/ 6498481 w 18989355"/>
              <a:gd name="connsiteY0" fmla="*/ 0 h 7441854"/>
              <a:gd name="connsiteX1" fmla="*/ 18867547 w 18989355"/>
              <a:gd name="connsiteY1" fmla="*/ 0 h 7441854"/>
              <a:gd name="connsiteX2" fmla="*/ 18989355 w 18989355"/>
              <a:gd name="connsiteY2" fmla="*/ 121810 h 7441854"/>
              <a:gd name="connsiteX3" fmla="*/ 18989355 w 18989355"/>
              <a:gd name="connsiteY3" fmla="*/ 2546704 h 7441854"/>
              <a:gd name="connsiteX4" fmla="*/ 18989355 w 18989355"/>
              <a:gd name="connsiteY4" fmla="*/ 5098928 h 7441854"/>
              <a:gd name="connsiteX5" fmla="*/ 17919731 w 18989355"/>
              <a:gd name="connsiteY5" fmla="*/ 4029308 h 7441854"/>
              <a:gd name="connsiteX6" fmla="*/ 17873147 w 18989355"/>
              <a:gd name="connsiteY6" fmla="*/ 3999929 h 7441854"/>
              <a:gd name="connsiteX7" fmla="*/ 17819435 w 18989355"/>
              <a:gd name="connsiteY7" fmla="*/ 3987760 h 7441854"/>
              <a:gd name="connsiteX8" fmla="*/ 14297924 w 18989355"/>
              <a:gd name="connsiteY8" fmla="*/ 3987760 h 7441854"/>
              <a:gd name="connsiteX9" fmla="*/ 14275054 w 18989355"/>
              <a:gd name="connsiteY9" fmla="*/ 3992377 h 7441854"/>
              <a:gd name="connsiteX10" fmla="*/ 14256379 w 18989355"/>
              <a:gd name="connsiteY10" fmla="*/ 4004970 h 7441854"/>
              <a:gd name="connsiteX11" fmla="*/ 14243788 w 18989355"/>
              <a:gd name="connsiteY11" fmla="*/ 4023646 h 7441854"/>
              <a:gd name="connsiteX12" fmla="*/ 14239172 w 18989355"/>
              <a:gd name="connsiteY12" fmla="*/ 4046517 h 7441854"/>
              <a:gd name="connsiteX13" fmla="*/ 14239172 w 18989355"/>
              <a:gd name="connsiteY13" fmla="*/ 6841798 h 7441854"/>
              <a:gd name="connsiteX14" fmla="*/ 14251340 w 18989355"/>
              <a:gd name="connsiteY14" fmla="*/ 6895512 h 7441854"/>
              <a:gd name="connsiteX15" fmla="*/ 14280715 w 18989355"/>
              <a:gd name="connsiteY15" fmla="*/ 6942099 h 7441854"/>
              <a:gd name="connsiteX16" fmla="*/ 14780472 w 18989355"/>
              <a:gd name="connsiteY16" fmla="*/ 7441854 h 7441854"/>
              <a:gd name="connsiteX17" fmla="*/ 12948265 w 18989355"/>
              <a:gd name="connsiteY17" fmla="*/ 7441854 h 7441854"/>
              <a:gd name="connsiteX18" fmla="*/ 12320269 w 18989355"/>
              <a:gd name="connsiteY18" fmla="*/ 6813858 h 7441854"/>
              <a:gd name="connsiteX19" fmla="*/ 12320269 w 18989355"/>
              <a:gd name="connsiteY19" fmla="*/ 4953001 h 7441854"/>
              <a:gd name="connsiteX20" fmla="*/ 12320269 w 18989355"/>
              <a:gd name="connsiteY20" fmla="*/ 4650372 h 7441854"/>
              <a:gd name="connsiteX21" fmla="*/ 11699055 w 18989355"/>
              <a:gd name="connsiteY21" fmla="*/ 4029158 h 7441854"/>
              <a:gd name="connsiteX22" fmla="*/ 11288123 w 18989355"/>
              <a:gd name="connsiteY22" fmla="*/ 4029158 h 7441854"/>
              <a:gd name="connsiteX23" fmla="*/ 11288123 w 18989355"/>
              <a:gd name="connsiteY23" fmla="*/ 4024085 h 7441854"/>
              <a:gd name="connsiteX24" fmla="*/ 158752 w 18989355"/>
              <a:gd name="connsiteY24" fmla="*/ 4024085 h 7441854"/>
              <a:gd name="connsiteX25" fmla="*/ 0 w 18989355"/>
              <a:gd name="connsiteY25" fmla="*/ 3865332 h 7441854"/>
              <a:gd name="connsiteX26" fmla="*/ 0 w 18989355"/>
              <a:gd name="connsiteY26" fmla="*/ 2885624 h 7441854"/>
              <a:gd name="connsiteX27" fmla="*/ 158752 w 18989355"/>
              <a:gd name="connsiteY27" fmla="*/ 2726871 h 7441854"/>
              <a:gd name="connsiteX28" fmla="*/ 4889044 w 18989355"/>
              <a:gd name="connsiteY28" fmla="*/ 2726871 h 7441854"/>
              <a:gd name="connsiteX29" fmla="*/ 4945592 w 18989355"/>
              <a:gd name="connsiteY29" fmla="*/ 2731176 h 7441854"/>
              <a:gd name="connsiteX30" fmla="*/ 5011427 w 18989355"/>
              <a:gd name="connsiteY30" fmla="*/ 2733677 h 7441854"/>
              <a:gd name="connsiteX31" fmla="*/ 6097265 w 18989355"/>
              <a:gd name="connsiteY31" fmla="*/ 2743202 h 7441854"/>
              <a:gd name="connsiteX32" fmla="*/ 6376671 w 18989355"/>
              <a:gd name="connsiteY32" fmla="*/ 2463796 h 7441854"/>
              <a:gd name="connsiteX33" fmla="*/ 6376671 w 18989355"/>
              <a:gd name="connsiteY33" fmla="*/ 1045263 h 7441854"/>
              <a:gd name="connsiteX34" fmla="*/ 6376671 w 18989355"/>
              <a:gd name="connsiteY34" fmla="*/ 1041410 h 7441854"/>
              <a:gd name="connsiteX35" fmla="*/ 6376671 w 18989355"/>
              <a:gd name="connsiteY35" fmla="*/ 121810 h 7441854"/>
              <a:gd name="connsiteX36" fmla="*/ 6498481 w 18989355"/>
              <a:gd name="connsiteY36" fmla="*/ 0 h 744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8989355" h="7441854">
                <a:moveTo>
                  <a:pt x="6498481" y="0"/>
                </a:moveTo>
                <a:lnTo>
                  <a:pt x="18867547" y="0"/>
                </a:lnTo>
                <a:cubicBezTo>
                  <a:pt x="18934819" y="0"/>
                  <a:pt x="18989355" y="54536"/>
                  <a:pt x="18989355" y="121810"/>
                </a:cubicBezTo>
                <a:lnTo>
                  <a:pt x="18989355" y="2546704"/>
                </a:lnTo>
                <a:lnTo>
                  <a:pt x="18989355" y="5098928"/>
                </a:lnTo>
                <a:lnTo>
                  <a:pt x="17919731" y="4029308"/>
                </a:lnTo>
                <a:lnTo>
                  <a:pt x="17873147" y="3999929"/>
                </a:lnTo>
                <a:lnTo>
                  <a:pt x="17819435" y="3987760"/>
                </a:lnTo>
                <a:lnTo>
                  <a:pt x="14297924" y="3987760"/>
                </a:lnTo>
                <a:lnTo>
                  <a:pt x="14275054" y="3992377"/>
                </a:lnTo>
                <a:lnTo>
                  <a:pt x="14256379" y="4004970"/>
                </a:lnTo>
                <a:lnTo>
                  <a:pt x="14243788" y="4023646"/>
                </a:lnTo>
                <a:lnTo>
                  <a:pt x="14239172" y="4046517"/>
                </a:lnTo>
                <a:lnTo>
                  <a:pt x="14239172" y="6841798"/>
                </a:lnTo>
                <a:lnTo>
                  <a:pt x="14251340" y="6895512"/>
                </a:lnTo>
                <a:lnTo>
                  <a:pt x="14280715" y="6942099"/>
                </a:lnTo>
                <a:lnTo>
                  <a:pt x="14780472" y="7441854"/>
                </a:lnTo>
                <a:lnTo>
                  <a:pt x="12948265" y="7441854"/>
                </a:lnTo>
                <a:cubicBezTo>
                  <a:pt x="12601432" y="7441854"/>
                  <a:pt x="12320269" y="7160691"/>
                  <a:pt x="12320269" y="6813858"/>
                </a:cubicBezTo>
                <a:lnTo>
                  <a:pt x="12320269" y="4953001"/>
                </a:lnTo>
                <a:lnTo>
                  <a:pt x="12320269" y="4650372"/>
                </a:lnTo>
                <a:cubicBezTo>
                  <a:pt x="12320269" y="4307285"/>
                  <a:pt x="12042142" y="4029158"/>
                  <a:pt x="11699055" y="4029158"/>
                </a:cubicBezTo>
                <a:lnTo>
                  <a:pt x="11288123" y="4029158"/>
                </a:lnTo>
                <a:lnTo>
                  <a:pt x="11288123" y="4024085"/>
                </a:lnTo>
                <a:lnTo>
                  <a:pt x="158752" y="4024085"/>
                </a:lnTo>
                <a:cubicBezTo>
                  <a:pt x="71076" y="4024085"/>
                  <a:pt x="0" y="3953009"/>
                  <a:pt x="0" y="3865332"/>
                </a:cubicBezTo>
                <a:lnTo>
                  <a:pt x="0" y="2885624"/>
                </a:lnTo>
                <a:cubicBezTo>
                  <a:pt x="0" y="2797947"/>
                  <a:pt x="71076" y="2726871"/>
                  <a:pt x="158752" y="2726871"/>
                </a:cubicBezTo>
                <a:lnTo>
                  <a:pt x="4889044" y="2726871"/>
                </a:lnTo>
                <a:lnTo>
                  <a:pt x="4945592" y="2731176"/>
                </a:lnTo>
                <a:cubicBezTo>
                  <a:pt x="4963781" y="2734898"/>
                  <a:pt x="4992138" y="2733677"/>
                  <a:pt x="5011427" y="2733677"/>
                </a:cubicBezTo>
                <a:lnTo>
                  <a:pt x="6097265" y="2743202"/>
                </a:lnTo>
                <a:cubicBezTo>
                  <a:pt x="6251577" y="2743202"/>
                  <a:pt x="6376671" y="2618108"/>
                  <a:pt x="6376671" y="2463796"/>
                </a:cubicBezTo>
                <a:lnTo>
                  <a:pt x="6376671" y="1045263"/>
                </a:lnTo>
                <a:lnTo>
                  <a:pt x="6376671" y="1041410"/>
                </a:lnTo>
                <a:lnTo>
                  <a:pt x="6376671" y="121810"/>
                </a:lnTo>
                <a:cubicBezTo>
                  <a:pt x="6376671" y="54536"/>
                  <a:pt x="6431207" y="0"/>
                  <a:pt x="6498481" y="0"/>
                </a:cubicBezTo>
                <a:close/>
              </a:path>
            </a:pathLst>
          </a:custGeom>
          <a:solidFill>
            <a:srgbClr val="EA5E2B"/>
          </a:solidFill>
        </p:spPr>
        <p:txBody>
          <a:bodyPr wrap="square" anchor="t">
            <a:noAutofit/>
          </a:bodyPr>
          <a:lstStyle>
            <a:lvl1pPr algn="ctr">
              <a:spcBef>
                <a:spcPts val="3000"/>
              </a:spcBef>
              <a:spcAft>
                <a:spcPts val="3000"/>
              </a:spcAft>
              <a:defRPr>
                <a:solidFill>
                  <a:schemeClr val="bg1"/>
                </a:solidFill>
              </a:defRPr>
            </a:lvl1pPr>
          </a:lstStyle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I</a:t>
            </a:r>
            <a:r>
              <a:rPr lang="en-NL" dirty="0"/>
              <a:t>nsert image here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14DF7301-1678-0D97-ABA0-75D5198EDF51}"/>
              </a:ext>
            </a:extLst>
          </p:cNvPr>
          <p:cNvSpPr/>
          <p:nvPr userDrawn="1"/>
        </p:nvSpPr>
        <p:spPr>
          <a:xfrm>
            <a:off x="0" y="4735248"/>
            <a:ext cx="20104100" cy="3457575"/>
          </a:xfrm>
          <a:custGeom>
            <a:avLst/>
            <a:gdLst/>
            <a:ahLst/>
            <a:cxnLst/>
            <a:rect l="l" t="t" r="r" b="b"/>
            <a:pathLst>
              <a:path w="20104100" h="3457575">
                <a:moveTo>
                  <a:pt x="20104099" y="3432042"/>
                </a:moveTo>
                <a:lnTo>
                  <a:pt x="17129038" y="3457104"/>
                </a:lnTo>
                <a:lnTo>
                  <a:pt x="13360964" y="3457104"/>
                </a:lnTo>
                <a:lnTo>
                  <a:pt x="13313614" y="3455571"/>
                </a:lnTo>
                <a:lnTo>
                  <a:pt x="13267082" y="3451038"/>
                </a:lnTo>
                <a:lnTo>
                  <a:pt x="13221463" y="3443599"/>
                </a:lnTo>
                <a:lnTo>
                  <a:pt x="13176851" y="3433349"/>
                </a:lnTo>
                <a:lnTo>
                  <a:pt x="13133341" y="3420382"/>
                </a:lnTo>
                <a:lnTo>
                  <a:pt x="13091028" y="3404794"/>
                </a:lnTo>
                <a:lnTo>
                  <a:pt x="13050008" y="3386680"/>
                </a:lnTo>
                <a:lnTo>
                  <a:pt x="13010375" y="3366134"/>
                </a:lnTo>
                <a:lnTo>
                  <a:pt x="12972224" y="3343252"/>
                </a:lnTo>
                <a:lnTo>
                  <a:pt x="12935650" y="3318128"/>
                </a:lnTo>
                <a:lnTo>
                  <a:pt x="12900748" y="3290858"/>
                </a:lnTo>
                <a:lnTo>
                  <a:pt x="12867612" y="3261536"/>
                </a:lnTo>
                <a:lnTo>
                  <a:pt x="12836338" y="3230257"/>
                </a:lnTo>
                <a:lnTo>
                  <a:pt x="12807021" y="3197117"/>
                </a:lnTo>
                <a:lnTo>
                  <a:pt x="12779755" y="3162209"/>
                </a:lnTo>
                <a:lnTo>
                  <a:pt x="12754635" y="3125630"/>
                </a:lnTo>
                <a:lnTo>
                  <a:pt x="12731757" y="3087474"/>
                </a:lnTo>
                <a:lnTo>
                  <a:pt x="12711215" y="3047836"/>
                </a:lnTo>
                <a:lnTo>
                  <a:pt x="12693103" y="3006811"/>
                </a:lnTo>
                <a:lnTo>
                  <a:pt x="12677518" y="2964494"/>
                </a:lnTo>
                <a:lnTo>
                  <a:pt x="12664554" y="2920979"/>
                </a:lnTo>
                <a:lnTo>
                  <a:pt x="12654305" y="2876362"/>
                </a:lnTo>
                <a:lnTo>
                  <a:pt x="12646867" y="2830738"/>
                </a:lnTo>
                <a:lnTo>
                  <a:pt x="12642335" y="2784202"/>
                </a:lnTo>
                <a:lnTo>
                  <a:pt x="12640803" y="2736848"/>
                </a:lnTo>
                <a:lnTo>
                  <a:pt x="12640803" y="2352352"/>
                </a:lnTo>
                <a:lnTo>
                  <a:pt x="12640594" y="2352352"/>
                </a:lnTo>
                <a:lnTo>
                  <a:pt x="12640594" y="868209"/>
                </a:lnTo>
                <a:lnTo>
                  <a:pt x="12638908" y="820509"/>
                </a:lnTo>
                <a:lnTo>
                  <a:pt x="12634713" y="773490"/>
                </a:lnTo>
                <a:lnTo>
                  <a:pt x="12628073" y="727217"/>
                </a:lnTo>
                <a:lnTo>
                  <a:pt x="12619056" y="681755"/>
                </a:lnTo>
                <a:lnTo>
                  <a:pt x="12607725" y="637170"/>
                </a:lnTo>
                <a:lnTo>
                  <a:pt x="12594148" y="593528"/>
                </a:lnTo>
                <a:lnTo>
                  <a:pt x="12578389" y="550895"/>
                </a:lnTo>
                <a:lnTo>
                  <a:pt x="12560514" y="509337"/>
                </a:lnTo>
                <a:lnTo>
                  <a:pt x="12540589" y="468919"/>
                </a:lnTo>
                <a:lnTo>
                  <a:pt x="12518680" y="429707"/>
                </a:lnTo>
                <a:lnTo>
                  <a:pt x="12494853" y="391767"/>
                </a:lnTo>
                <a:lnTo>
                  <a:pt x="12469172" y="355164"/>
                </a:lnTo>
                <a:lnTo>
                  <a:pt x="12441704" y="319965"/>
                </a:lnTo>
                <a:lnTo>
                  <a:pt x="12412514" y="286234"/>
                </a:lnTo>
                <a:lnTo>
                  <a:pt x="12381668" y="254039"/>
                </a:lnTo>
                <a:lnTo>
                  <a:pt x="12349232" y="223444"/>
                </a:lnTo>
                <a:lnTo>
                  <a:pt x="12315271" y="194515"/>
                </a:lnTo>
                <a:lnTo>
                  <a:pt x="12279851" y="167319"/>
                </a:lnTo>
                <a:lnTo>
                  <a:pt x="12243038" y="141920"/>
                </a:lnTo>
                <a:lnTo>
                  <a:pt x="12204897" y="118385"/>
                </a:lnTo>
                <a:lnTo>
                  <a:pt x="12165495" y="96780"/>
                </a:lnTo>
                <a:lnTo>
                  <a:pt x="12124895" y="77169"/>
                </a:lnTo>
                <a:lnTo>
                  <a:pt x="12083165" y="59620"/>
                </a:lnTo>
                <a:lnTo>
                  <a:pt x="12040371" y="44197"/>
                </a:lnTo>
                <a:lnTo>
                  <a:pt x="11996576" y="30966"/>
                </a:lnTo>
                <a:lnTo>
                  <a:pt x="11951848" y="19993"/>
                </a:lnTo>
                <a:lnTo>
                  <a:pt x="11906253" y="11345"/>
                </a:lnTo>
                <a:lnTo>
                  <a:pt x="11859854" y="5086"/>
                </a:lnTo>
                <a:lnTo>
                  <a:pt x="11812719" y="1282"/>
                </a:lnTo>
                <a:lnTo>
                  <a:pt x="11764914" y="0"/>
                </a:lnTo>
                <a:lnTo>
                  <a:pt x="0" y="0"/>
                </a:lnTo>
              </a:path>
            </a:pathLst>
          </a:custGeom>
          <a:ln w="15706">
            <a:solidFill>
              <a:srgbClr val="EDE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3">
            <a:extLst>
              <a:ext uri="{FF2B5EF4-FFF2-40B4-BE49-F238E27FC236}">
                <a16:creationId xmlns:a16="http://schemas.microsoft.com/office/drawing/2014/main" id="{99987409-A08D-8585-0A7C-B0478A81F140}"/>
              </a:ext>
            </a:extLst>
          </p:cNvPr>
          <p:cNvSpPr/>
          <p:nvPr userDrawn="1"/>
        </p:nvSpPr>
        <p:spPr>
          <a:xfrm>
            <a:off x="799699" y="9921875"/>
            <a:ext cx="18760440" cy="0"/>
          </a:xfrm>
          <a:custGeom>
            <a:avLst/>
            <a:gdLst/>
            <a:ahLst/>
            <a:cxnLst/>
            <a:rect l="l" t="t" r="r" b="b"/>
            <a:pathLst>
              <a:path w="18760440">
                <a:moveTo>
                  <a:pt x="0" y="0"/>
                </a:moveTo>
                <a:lnTo>
                  <a:pt x="18759915" y="0"/>
                </a:lnTo>
              </a:path>
            </a:pathLst>
          </a:custGeom>
          <a:ln w="15706">
            <a:solidFill>
              <a:srgbClr val="EA5E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34">
            <a:extLst>
              <a:ext uri="{FF2B5EF4-FFF2-40B4-BE49-F238E27FC236}">
                <a16:creationId xmlns:a16="http://schemas.microsoft.com/office/drawing/2014/main" id="{4BDA88DD-5611-D318-DF5F-7AF00B12FA2F}"/>
              </a:ext>
            </a:extLst>
          </p:cNvPr>
          <p:cNvGrpSpPr/>
          <p:nvPr userDrawn="1"/>
        </p:nvGrpSpPr>
        <p:grpSpPr>
          <a:xfrm>
            <a:off x="799698" y="10326358"/>
            <a:ext cx="587375" cy="540385"/>
            <a:chOff x="799698" y="10163657"/>
            <a:chExt cx="587375" cy="540385"/>
          </a:xfrm>
        </p:grpSpPr>
        <p:sp>
          <p:nvSpPr>
            <p:cNvPr id="14" name="object 35">
              <a:extLst>
                <a:ext uri="{FF2B5EF4-FFF2-40B4-BE49-F238E27FC236}">
                  <a16:creationId xmlns:a16="http://schemas.microsoft.com/office/drawing/2014/main" id="{9C8F0C9B-B81F-A4AF-E634-82ED63F8F999}"/>
                </a:ext>
              </a:extLst>
            </p:cNvPr>
            <p:cNvSpPr/>
            <p:nvPr/>
          </p:nvSpPr>
          <p:spPr>
            <a:xfrm>
              <a:off x="808085" y="10172045"/>
              <a:ext cx="570865" cy="523875"/>
            </a:xfrm>
            <a:custGeom>
              <a:avLst/>
              <a:gdLst/>
              <a:ahLst/>
              <a:cxnLst/>
              <a:rect l="l" t="t" r="r" b="b"/>
              <a:pathLst>
                <a:path w="570865" h="523875">
                  <a:moveTo>
                    <a:pt x="570291" y="71359"/>
                  </a:moveTo>
                  <a:lnTo>
                    <a:pt x="0" y="71359"/>
                  </a:lnTo>
                  <a:lnTo>
                    <a:pt x="0" y="523324"/>
                  </a:lnTo>
                  <a:lnTo>
                    <a:pt x="570291" y="523324"/>
                  </a:lnTo>
                  <a:lnTo>
                    <a:pt x="570291" y="499539"/>
                  </a:lnTo>
                  <a:lnTo>
                    <a:pt x="23763" y="499539"/>
                  </a:lnTo>
                  <a:lnTo>
                    <a:pt x="23763" y="166513"/>
                  </a:lnTo>
                  <a:lnTo>
                    <a:pt x="570291" y="166513"/>
                  </a:lnTo>
                  <a:lnTo>
                    <a:pt x="570291" y="142723"/>
                  </a:lnTo>
                  <a:lnTo>
                    <a:pt x="23763" y="142723"/>
                  </a:lnTo>
                  <a:lnTo>
                    <a:pt x="23763" y="95148"/>
                  </a:lnTo>
                  <a:lnTo>
                    <a:pt x="570291" y="95148"/>
                  </a:lnTo>
                  <a:lnTo>
                    <a:pt x="570291" y="71359"/>
                  </a:lnTo>
                  <a:close/>
                </a:path>
                <a:path w="570865" h="523875">
                  <a:moveTo>
                    <a:pt x="570291" y="166513"/>
                  </a:moveTo>
                  <a:lnTo>
                    <a:pt x="546527" y="166513"/>
                  </a:lnTo>
                  <a:lnTo>
                    <a:pt x="546527" y="499539"/>
                  </a:lnTo>
                  <a:lnTo>
                    <a:pt x="570291" y="499539"/>
                  </a:lnTo>
                  <a:lnTo>
                    <a:pt x="570291" y="166513"/>
                  </a:lnTo>
                  <a:close/>
                </a:path>
                <a:path w="570865" h="523875">
                  <a:moveTo>
                    <a:pt x="178952" y="372653"/>
                  </a:moveTo>
                  <a:lnTo>
                    <a:pt x="154429" y="375700"/>
                  </a:lnTo>
                  <a:lnTo>
                    <a:pt x="160561" y="396553"/>
                  </a:lnTo>
                  <a:lnTo>
                    <a:pt x="173696" y="413185"/>
                  </a:lnTo>
                  <a:lnTo>
                    <a:pt x="193060" y="424194"/>
                  </a:lnTo>
                  <a:lnTo>
                    <a:pt x="217878" y="428175"/>
                  </a:lnTo>
                  <a:lnTo>
                    <a:pt x="243794" y="423949"/>
                  </a:lnTo>
                  <a:lnTo>
                    <a:pt x="265207" y="412047"/>
                  </a:lnTo>
                  <a:lnTo>
                    <a:pt x="267428" y="409238"/>
                  </a:lnTo>
                  <a:lnTo>
                    <a:pt x="218019" y="409238"/>
                  </a:lnTo>
                  <a:lnTo>
                    <a:pt x="203051" y="406633"/>
                  </a:lnTo>
                  <a:lnTo>
                    <a:pt x="191801" y="399243"/>
                  </a:lnTo>
                  <a:lnTo>
                    <a:pt x="183892" y="387704"/>
                  </a:lnTo>
                  <a:lnTo>
                    <a:pt x="178952" y="372653"/>
                  </a:lnTo>
                  <a:close/>
                </a:path>
                <a:path w="570865" h="523875">
                  <a:moveTo>
                    <a:pt x="380192" y="279143"/>
                  </a:moveTo>
                  <a:lnTo>
                    <a:pt x="355695" y="279143"/>
                  </a:lnTo>
                  <a:lnTo>
                    <a:pt x="355695" y="428175"/>
                  </a:lnTo>
                  <a:lnTo>
                    <a:pt x="380192" y="428175"/>
                  </a:lnTo>
                  <a:lnTo>
                    <a:pt x="380192" y="279143"/>
                  </a:lnTo>
                  <a:close/>
                </a:path>
                <a:path w="570865" h="523875">
                  <a:moveTo>
                    <a:pt x="269546" y="334910"/>
                  </a:moveTo>
                  <a:lnTo>
                    <a:pt x="226851" y="334910"/>
                  </a:lnTo>
                  <a:lnTo>
                    <a:pt x="244536" y="341382"/>
                  </a:lnTo>
                  <a:lnTo>
                    <a:pt x="255431" y="353934"/>
                  </a:lnTo>
                  <a:lnTo>
                    <a:pt x="259036" y="369873"/>
                  </a:lnTo>
                  <a:lnTo>
                    <a:pt x="259149" y="370370"/>
                  </a:lnTo>
                  <a:lnTo>
                    <a:pt x="255920" y="385956"/>
                  </a:lnTo>
                  <a:lnTo>
                    <a:pt x="247110" y="398260"/>
                  </a:lnTo>
                  <a:lnTo>
                    <a:pt x="234038" y="406336"/>
                  </a:lnTo>
                  <a:lnTo>
                    <a:pt x="218019" y="409238"/>
                  </a:lnTo>
                  <a:lnTo>
                    <a:pt x="267428" y="409238"/>
                  </a:lnTo>
                  <a:lnTo>
                    <a:pt x="279772" y="393633"/>
                  </a:lnTo>
                  <a:lnTo>
                    <a:pt x="285035" y="370370"/>
                  </a:lnTo>
                  <a:lnTo>
                    <a:pt x="285148" y="369873"/>
                  </a:lnTo>
                  <a:lnTo>
                    <a:pt x="282741" y="353934"/>
                  </a:lnTo>
                  <a:lnTo>
                    <a:pt x="282637" y="353241"/>
                  </a:lnTo>
                  <a:lnTo>
                    <a:pt x="275343" y="339793"/>
                  </a:lnTo>
                  <a:lnTo>
                    <a:pt x="269546" y="334910"/>
                  </a:lnTo>
                  <a:close/>
                </a:path>
                <a:path w="570865" h="523875">
                  <a:moveTo>
                    <a:pt x="262516" y="256667"/>
                  </a:moveTo>
                  <a:lnTo>
                    <a:pt x="217469" y="256667"/>
                  </a:lnTo>
                  <a:lnTo>
                    <a:pt x="231080" y="258962"/>
                  </a:lnTo>
                  <a:lnTo>
                    <a:pt x="241376" y="265213"/>
                  </a:lnTo>
                  <a:lnTo>
                    <a:pt x="247894" y="274469"/>
                  </a:lnTo>
                  <a:lnTo>
                    <a:pt x="250170" y="285781"/>
                  </a:lnTo>
                  <a:lnTo>
                    <a:pt x="246230" y="300440"/>
                  </a:lnTo>
                  <a:lnTo>
                    <a:pt x="235941" y="310497"/>
                  </a:lnTo>
                  <a:lnTo>
                    <a:pt x="221598" y="315916"/>
                  </a:lnTo>
                  <a:lnTo>
                    <a:pt x="205496" y="316660"/>
                  </a:lnTo>
                  <a:lnTo>
                    <a:pt x="202763" y="336712"/>
                  </a:lnTo>
                  <a:lnTo>
                    <a:pt x="226851" y="334910"/>
                  </a:lnTo>
                  <a:lnTo>
                    <a:pt x="269546" y="334910"/>
                  </a:lnTo>
                  <a:lnTo>
                    <a:pt x="263624" y="329920"/>
                  </a:lnTo>
                  <a:lnTo>
                    <a:pt x="247840" y="324011"/>
                  </a:lnTo>
                  <a:lnTo>
                    <a:pt x="260109" y="316853"/>
                  </a:lnTo>
                  <a:lnTo>
                    <a:pt x="268682" y="307866"/>
                  </a:lnTo>
                  <a:lnTo>
                    <a:pt x="273714" y="297518"/>
                  </a:lnTo>
                  <a:lnTo>
                    <a:pt x="275358" y="286279"/>
                  </a:lnTo>
                  <a:lnTo>
                    <a:pt x="270942" y="267256"/>
                  </a:lnTo>
                  <a:lnTo>
                    <a:pt x="262516" y="256667"/>
                  </a:lnTo>
                  <a:close/>
                </a:path>
                <a:path w="570865" h="523875">
                  <a:moveTo>
                    <a:pt x="380192" y="237872"/>
                  </a:moveTo>
                  <a:lnTo>
                    <a:pt x="364418" y="237872"/>
                  </a:lnTo>
                  <a:lnTo>
                    <a:pt x="357133" y="248898"/>
                  </a:lnTo>
                  <a:lnTo>
                    <a:pt x="345715" y="261127"/>
                  </a:lnTo>
                  <a:lnTo>
                    <a:pt x="329770" y="273414"/>
                  </a:lnTo>
                  <a:lnTo>
                    <a:pt x="308906" y="284614"/>
                  </a:lnTo>
                  <a:lnTo>
                    <a:pt x="308906" y="306713"/>
                  </a:lnTo>
                  <a:lnTo>
                    <a:pt x="320649" y="301820"/>
                  </a:lnTo>
                  <a:lnTo>
                    <a:pt x="333157" y="295150"/>
                  </a:lnTo>
                  <a:lnTo>
                    <a:pt x="345237" y="287369"/>
                  </a:lnTo>
                  <a:lnTo>
                    <a:pt x="355695" y="279143"/>
                  </a:lnTo>
                  <a:lnTo>
                    <a:pt x="380192" y="279143"/>
                  </a:lnTo>
                  <a:lnTo>
                    <a:pt x="380192" y="237872"/>
                  </a:lnTo>
                  <a:close/>
                </a:path>
                <a:path w="570865" h="523875">
                  <a:moveTo>
                    <a:pt x="216925" y="237872"/>
                  </a:moveTo>
                  <a:lnTo>
                    <a:pt x="195374" y="241001"/>
                  </a:lnTo>
                  <a:lnTo>
                    <a:pt x="177618" y="250239"/>
                  </a:lnTo>
                  <a:lnTo>
                    <a:pt x="164504" y="265359"/>
                  </a:lnTo>
                  <a:lnTo>
                    <a:pt x="156880" y="286137"/>
                  </a:lnTo>
                  <a:lnTo>
                    <a:pt x="181402" y="290205"/>
                  </a:lnTo>
                  <a:lnTo>
                    <a:pt x="185939" y="275421"/>
                  </a:lnTo>
                  <a:lnTo>
                    <a:pt x="193760" y="264953"/>
                  </a:lnTo>
                  <a:lnTo>
                    <a:pt x="204419" y="258726"/>
                  </a:lnTo>
                  <a:lnTo>
                    <a:pt x="217469" y="256667"/>
                  </a:lnTo>
                  <a:lnTo>
                    <a:pt x="262516" y="256667"/>
                  </a:lnTo>
                  <a:lnTo>
                    <a:pt x="258714" y="251890"/>
                  </a:lnTo>
                  <a:lnTo>
                    <a:pt x="240199" y="241616"/>
                  </a:lnTo>
                  <a:lnTo>
                    <a:pt x="216925" y="237872"/>
                  </a:lnTo>
                  <a:close/>
                </a:path>
                <a:path w="570865" h="523875">
                  <a:moveTo>
                    <a:pt x="570291" y="95148"/>
                  </a:moveTo>
                  <a:lnTo>
                    <a:pt x="546527" y="95148"/>
                  </a:lnTo>
                  <a:lnTo>
                    <a:pt x="546527" y="142723"/>
                  </a:lnTo>
                  <a:lnTo>
                    <a:pt x="570291" y="142723"/>
                  </a:lnTo>
                  <a:lnTo>
                    <a:pt x="570291" y="95148"/>
                  </a:lnTo>
                  <a:close/>
                </a:path>
                <a:path w="570865" h="523875">
                  <a:moveTo>
                    <a:pt x="190098" y="0"/>
                  </a:moveTo>
                  <a:lnTo>
                    <a:pt x="95049" y="0"/>
                  </a:lnTo>
                  <a:lnTo>
                    <a:pt x="95049" y="71359"/>
                  </a:lnTo>
                  <a:lnTo>
                    <a:pt x="118813" y="71359"/>
                  </a:lnTo>
                  <a:lnTo>
                    <a:pt x="118813" y="23784"/>
                  </a:lnTo>
                  <a:lnTo>
                    <a:pt x="190098" y="23784"/>
                  </a:lnTo>
                  <a:lnTo>
                    <a:pt x="190098" y="0"/>
                  </a:lnTo>
                  <a:close/>
                </a:path>
                <a:path w="570865" h="523875">
                  <a:moveTo>
                    <a:pt x="190098" y="23784"/>
                  </a:moveTo>
                  <a:lnTo>
                    <a:pt x="166335" y="23784"/>
                  </a:lnTo>
                  <a:lnTo>
                    <a:pt x="166335" y="71359"/>
                  </a:lnTo>
                  <a:lnTo>
                    <a:pt x="190098" y="71359"/>
                  </a:lnTo>
                  <a:lnTo>
                    <a:pt x="190098" y="23784"/>
                  </a:lnTo>
                  <a:close/>
                </a:path>
                <a:path w="570865" h="523875">
                  <a:moveTo>
                    <a:pt x="475242" y="0"/>
                  </a:moveTo>
                  <a:lnTo>
                    <a:pt x="380192" y="0"/>
                  </a:lnTo>
                  <a:lnTo>
                    <a:pt x="380192" y="71359"/>
                  </a:lnTo>
                  <a:lnTo>
                    <a:pt x="403956" y="71359"/>
                  </a:lnTo>
                  <a:lnTo>
                    <a:pt x="403956" y="23784"/>
                  </a:lnTo>
                  <a:lnTo>
                    <a:pt x="475242" y="23784"/>
                  </a:lnTo>
                  <a:lnTo>
                    <a:pt x="475242" y="0"/>
                  </a:lnTo>
                  <a:close/>
                </a:path>
                <a:path w="570865" h="523875">
                  <a:moveTo>
                    <a:pt x="475242" y="23784"/>
                  </a:moveTo>
                  <a:lnTo>
                    <a:pt x="451478" y="23784"/>
                  </a:lnTo>
                  <a:lnTo>
                    <a:pt x="451478" y="71359"/>
                  </a:lnTo>
                  <a:lnTo>
                    <a:pt x="475242" y="71359"/>
                  </a:lnTo>
                  <a:lnTo>
                    <a:pt x="475242" y="237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36">
              <a:extLst>
                <a:ext uri="{FF2B5EF4-FFF2-40B4-BE49-F238E27FC236}">
                  <a16:creationId xmlns:a16="http://schemas.microsoft.com/office/drawing/2014/main" id="{98C4C96E-7D00-251A-ADC7-6C9856B99C2A}"/>
                </a:ext>
              </a:extLst>
            </p:cNvPr>
            <p:cNvSpPr/>
            <p:nvPr/>
          </p:nvSpPr>
          <p:spPr>
            <a:xfrm>
              <a:off x="808085" y="10172045"/>
              <a:ext cx="570865" cy="523875"/>
            </a:xfrm>
            <a:custGeom>
              <a:avLst/>
              <a:gdLst/>
              <a:ahLst/>
              <a:cxnLst/>
              <a:rect l="l" t="t" r="r" b="b"/>
              <a:pathLst>
                <a:path w="570865" h="523875">
                  <a:moveTo>
                    <a:pt x="570291" y="523324"/>
                  </a:moveTo>
                  <a:lnTo>
                    <a:pt x="0" y="523324"/>
                  </a:lnTo>
                  <a:lnTo>
                    <a:pt x="0" y="71359"/>
                  </a:lnTo>
                  <a:lnTo>
                    <a:pt x="95049" y="71359"/>
                  </a:lnTo>
                  <a:lnTo>
                    <a:pt x="95049" y="0"/>
                  </a:lnTo>
                  <a:lnTo>
                    <a:pt x="190098" y="0"/>
                  </a:lnTo>
                  <a:lnTo>
                    <a:pt x="190098" y="71359"/>
                  </a:lnTo>
                  <a:lnTo>
                    <a:pt x="380192" y="71359"/>
                  </a:lnTo>
                  <a:lnTo>
                    <a:pt x="380192" y="0"/>
                  </a:lnTo>
                  <a:lnTo>
                    <a:pt x="475242" y="0"/>
                  </a:lnTo>
                  <a:lnTo>
                    <a:pt x="475242" y="71359"/>
                  </a:lnTo>
                  <a:lnTo>
                    <a:pt x="570291" y="71359"/>
                  </a:lnTo>
                  <a:lnTo>
                    <a:pt x="570291" y="523324"/>
                  </a:lnTo>
                  <a:close/>
                </a:path>
                <a:path w="570865" h="523875">
                  <a:moveTo>
                    <a:pt x="546527" y="166513"/>
                  </a:moveTo>
                  <a:lnTo>
                    <a:pt x="23763" y="166513"/>
                  </a:lnTo>
                  <a:lnTo>
                    <a:pt x="23763" y="499539"/>
                  </a:lnTo>
                  <a:lnTo>
                    <a:pt x="546527" y="499539"/>
                  </a:lnTo>
                  <a:lnTo>
                    <a:pt x="546527" y="166513"/>
                  </a:lnTo>
                  <a:close/>
                </a:path>
              </a:pathLst>
            </a:custGeom>
            <a:ln w="16774">
              <a:solidFill>
                <a:srgbClr val="2D49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37">
              <a:extLst>
                <a:ext uri="{FF2B5EF4-FFF2-40B4-BE49-F238E27FC236}">
                  <a16:creationId xmlns:a16="http://schemas.microsoft.com/office/drawing/2014/main" id="{1A17AE0A-F5C1-54B8-B580-A67B31327A0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4128" y="10401530"/>
              <a:ext cx="242537" cy="207077"/>
            </a:xfrm>
            <a:prstGeom prst="rect">
              <a:avLst/>
            </a:prstGeom>
          </p:spPr>
        </p:pic>
        <p:sp>
          <p:nvSpPr>
            <p:cNvPr id="17" name="object 38">
              <a:extLst>
                <a:ext uri="{FF2B5EF4-FFF2-40B4-BE49-F238E27FC236}">
                  <a16:creationId xmlns:a16="http://schemas.microsoft.com/office/drawing/2014/main" id="{F2E497BB-265A-7E54-A6C4-179C4509EFDB}"/>
                </a:ext>
              </a:extLst>
            </p:cNvPr>
            <p:cNvSpPr/>
            <p:nvPr/>
          </p:nvSpPr>
          <p:spPr>
            <a:xfrm>
              <a:off x="831849" y="10195829"/>
              <a:ext cx="523240" cy="119380"/>
            </a:xfrm>
            <a:custGeom>
              <a:avLst/>
              <a:gdLst/>
              <a:ahLst/>
              <a:cxnLst/>
              <a:rect l="l" t="t" r="r" b="b"/>
              <a:pathLst>
                <a:path w="523240" h="119379">
                  <a:moveTo>
                    <a:pt x="522764" y="71364"/>
                  </a:moveTo>
                  <a:lnTo>
                    <a:pt x="0" y="71364"/>
                  </a:lnTo>
                  <a:lnTo>
                    <a:pt x="0" y="118938"/>
                  </a:lnTo>
                  <a:lnTo>
                    <a:pt x="522764" y="118938"/>
                  </a:lnTo>
                  <a:lnTo>
                    <a:pt x="522764" y="71364"/>
                  </a:lnTo>
                  <a:close/>
                </a:path>
                <a:path w="523240" h="119379">
                  <a:moveTo>
                    <a:pt x="142571" y="0"/>
                  </a:moveTo>
                  <a:lnTo>
                    <a:pt x="95049" y="0"/>
                  </a:lnTo>
                  <a:lnTo>
                    <a:pt x="95049" y="47574"/>
                  </a:lnTo>
                  <a:lnTo>
                    <a:pt x="142571" y="47574"/>
                  </a:lnTo>
                  <a:lnTo>
                    <a:pt x="142571" y="0"/>
                  </a:lnTo>
                  <a:close/>
                </a:path>
                <a:path w="523240" h="119379">
                  <a:moveTo>
                    <a:pt x="427714" y="0"/>
                  </a:moveTo>
                  <a:lnTo>
                    <a:pt x="380192" y="0"/>
                  </a:lnTo>
                  <a:lnTo>
                    <a:pt x="380192" y="47574"/>
                  </a:lnTo>
                  <a:lnTo>
                    <a:pt x="427714" y="47574"/>
                  </a:lnTo>
                  <a:lnTo>
                    <a:pt x="427714" y="0"/>
                  </a:lnTo>
                  <a:close/>
                </a:path>
              </a:pathLst>
            </a:custGeom>
            <a:ln w="16774">
              <a:solidFill>
                <a:srgbClr val="2D49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39">
            <a:extLst>
              <a:ext uri="{FF2B5EF4-FFF2-40B4-BE49-F238E27FC236}">
                <a16:creationId xmlns:a16="http://schemas.microsoft.com/office/drawing/2014/main" id="{512D16F5-8718-84EF-7B8D-FF8B1EA91CE4}"/>
              </a:ext>
            </a:extLst>
          </p:cNvPr>
          <p:cNvGrpSpPr/>
          <p:nvPr userDrawn="1"/>
        </p:nvGrpSpPr>
        <p:grpSpPr>
          <a:xfrm>
            <a:off x="5748682" y="10302875"/>
            <a:ext cx="587375" cy="587375"/>
            <a:chOff x="5748682" y="10140174"/>
            <a:chExt cx="587375" cy="587375"/>
          </a:xfrm>
        </p:grpSpPr>
        <p:sp>
          <p:nvSpPr>
            <p:cNvPr id="19" name="object 40">
              <a:extLst>
                <a:ext uri="{FF2B5EF4-FFF2-40B4-BE49-F238E27FC236}">
                  <a16:creationId xmlns:a16="http://schemas.microsoft.com/office/drawing/2014/main" id="{86D69F0D-E145-4496-3B8C-F523A807CE91}"/>
                </a:ext>
              </a:extLst>
            </p:cNvPr>
            <p:cNvSpPr/>
            <p:nvPr/>
          </p:nvSpPr>
          <p:spPr>
            <a:xfrm>
              <a:off x="5757069" y="10148561"/>
              <a:ext cx="570865" cy="570865"/>
            </a:xfrm>
            <a:custGeom>
              <a:avLst/>
              <a:gdLst/>
              <a:ahLst/>
              <a:cxnLst/>
              <a:rect l="l" t="t" r="r" b="b"/>
              <a:pathLst>
                <a:path w="570864" h="570865">
                  <a:moveTo>
                    <a:pt x="285143" y="0"/>
                  </a:moveTo>
                  <a:lnTo>
                    <a:pt x="238916" y="3734"/>
                  </a:lnTo>
                  <a:lnTo>
                    <a:pt x="195055" y="14547"/>
                  </a:lnTo>
                  <a:lnTo>
                    <a:pt x="154148" y="31847"/>
                  </a:lnTo>
                  <a:lnTo>
                    <a:pt x="116785" y="55047"/>
                  </a:lnTo>
                  <a:lnTo>
                    <a:pt x="83555" y="83557"/>
                  </a:lnTo>
                  <a:lnTo>
                    <a:pt x="55045" y="116789"/>
                  </a:lnTo>
                  <a:lnTo>
                    <a:pt x="31846" y="154152"/>
                  </a:lnTo>
                  <a:lnTo>
                    <a:pt x="14546" y="195060"/>
                  </a:lnTo>
                  <a:lnTo>
                    <a:pt x="3734" y="238921"/>
                  </a:lnTo>
                  <a:lnTo>
                    <a:pt x="0" y="285148"/>
                  </a:lnTo>
                  <a:lnTo>
                    <a:pt x="3734" y="331373"/>
                  </a:lnTo>
                  <a:lnTo>
                    <a:pt x="14546" y="375234"/>
                  </a:lnTo>
                  <a:lnTo>
                    <a:pt x="31846" y="416140"/>
                  </a:lnTo>
                  <a:lnTo>
                    <a:pt x="55052" y="453511"/>
                  </a:lnTo>
                  <a:lnTo>
                    <a:pt x="83555" y="486734"/>
                  </a:lnTo>
                  <a:lnTo>
                    <a:pt x="116785" y="515244"/>
                  </a:lnTo>
                  <a:lnTo>
                    <a:pt x="154148" y="538443"/>
                  </a:lnTo>
                  <a:lnTo>
                    <a:pt x="195055" y="555744"/>
                  </a:lnTo>
                  <a:lnTo>
                    <a:pt x="238916" y="566556"/>
                  </a:lnTo>
                  <a:lnTo>
                    <a:pt x="285143" y="570291"/>
                  </a:lnTo>
                  <a:lnTo>
                    <a:pt x="331368" y="566556"/>
                  </a:lnTo>
                  <a:lnTo>
                    <a:pt x="375228" y="555744"/>
                  </a:lnTo>
                  <a:lnTo>
                    <a:pt x="397021" y="546527"/>
                  </a:lnTo>
                  <a:lnTo>
                    <a:pt x="285143" y="546527"/>
                  </a:lnTo>
                  <a:lnTo>
                    <a:pt x="238184" y="542313"/>
                  </a:lnTo>
                  <a:lnTo>
                    <a:pt x="193976" y="530163"/>
                  </a:lnTo>
                  <a:lnTo>
                    <a:pt x="153260" y="510820"/>
                  </a:lnTo>
                  <a:lnTo>
                    <a:pt x="116775" y="485022"/>
                  </a:lnTo>
                  <a:lnTo>
                    <a:pt x="85264" y="453511"/>
                  </a:lnTo>
                  <a:lnTo>
                    <a:pt x="59466" y="417027"/>
                  </a:lnTo>
                  <a:lnTo>
                    <a:pt x="40122" y="376312"/>
                  </a:lnTo>
                  <a:lnTo>
                    <a:pt x="27972" y="332105"/>
                  </a:lnTo>
                  <a:lnTo>
                    <a:pt x="23758" y="285148"/>
                  </a:lnTo>
                  <a:lnTo>
                    <a:pt x="27907" y="238921"/>
                  </a:lnTo>
                  <a:lnTo>
                    <a:pt x="40122" y="193981"/>
                  </a:lnTo>
                  <a:lnTo>
                    <a:pt x="59466" y="153265"/>
                  </a:lnTo>
                  <a:lnTo>
                    <a:pt x="85258" y="116789"/>
                  </a:lnTo>
                  <a:lnTo>
                    <a:pt x="116775" y="85269"/>
                  </a:lnTo>
                  <a:lnTo>
                    <a:pt x="153260" y="59471"/>
                  </a:lnTo>
                  <a:lnTo>
                    <a:pt x="193976" y="40127"/>
                  </a:lnTo>
                  <a:lnTo>
                    <a:pt x="238184" y="27978"/>
                  </a:lnTo>
                  <a:lnTo>
                    <a:pt x="285143" y="23763"/>
                  </a:lnTo>
                  <a:lnTo>
                    <a:pt x="397020" y="23763"/>
                  </a:lnTo>
                  <a:lnTo>
                    <a:pt x="375228" y="14547"/>
                  </a:lnTo>
                  <a:lnTo>
                    <a:pt x="331368" y="3734"/>
                  </a:lnTo>
                  <a:lnTo>
                    <a:pt x="285143" y="0"/>
                  </a:lnTo>
                  <a:close/>
                </a:path>
                <a:path w="570864" h="570865">
                  <a:moveTo>
                    <a:pt x="397020" y="23763"/>
                  </a:moveTo>
                  <a:lnTo>
                    <a:pt x="285143" y="23763"/>
                  </a:lnTo>
                  <a:lnTo>
                    <a:pt x="332100" y="27978"/>
                  </a:lnTo>
                  <a:lnTo>
                    <a:pt x="376307" y="40127"/>
                  </a:lnTo>
                  <a:lnTo>
                    <a:pt x="417023" y="59471"/>
                  </a:lnTo>
                  <a:lnTo>
                    <a:pt x="453508" y="85269"/>
                  </a:lnTo>
                  <a:lnTo>
                    <a:pt x="485025" y="116789"/>
                  </a:lnTo>
                  <a:lnTo>
                    <a:pt x="510818" y="153265"/>
                  </a:lnTo>
                  <a:lnTo>
                    <a:pt x="530163" y="193981"/>
                  </a:lnTo>
                  <a:lnTo>
                    <a:pt x="542313" y="238189"/>
                  </a:lnTo>
                  <a:lnTo>
                    <a:pt x="546527" y="285148"/>
                  </a:lnTo>
                  <a:lnTo>
                    <a:pt x="542378" y="331373"/>
                  </a:lnTo>
                  <a:lnTo>
                    <a:pt x="530163" y="376312"/>
                  </a:lnTo>
                  <a:lnTo>
                    <a:pt x="510818" y="417027"/>
                  </a:lnTo>
                  <a:lnTo>
                    <a:pt x="485020" y="453511"/>
                  </a:lnTo>
                  <a:lnTo>
                    <a:pt x="453508" y="485022"/>
                  </a:lnTo>
                  <a:lnTo>
                    <a:pt x="417023" y="510820"/>
                  </a:lnTo>
                  <a:lnTo>
                    <a:pt x="376307" y="530163"/>
                  </a:lnTo>
                  <a:lnTo>
                    <a:pt x="332100" y="542313"/>
                  </a:lnTo>
                  <a:lnTo>
                    <a:pt x="285143" y="546527"/>
                  </a:lnTo>
                  <a:lnTo>
                    <a:pt x="397021" y="546527"/>
                  </a:lnTo>
                  <a:lnTo>
                    <a:pt x="453498" y="515244"/>
                  </a:lnTo>
                  <a:lnTo>
                    <a:pt x="486729" y="486734"/>
                  </a:lnTo>
                  <a:lnTo>
                    <a:pt x="515232" y="453511"/>
                  </a:lnTo>
                  <a:lnTo>
                    <a:pt x="538438" y="416140"/>
                  </a:lnTo>
                  <a:lnTo>
                    <a:pt x="555739" y="375234"/>
                  </a:lnTo>
                  <a:lnTo>
                    <a:pt x="566551" y="331373"/>
                  </a:lnTo>
                  <a:lnTo>
                    <a:pt x="570286" y="285148"/>
                  </a:lnTo>
                  <a:lnTo>
                    <a:pt x="566551" y="238921"/>
                  </a:lnTo>
                  <a:lnTo>
                    <a:pt x="555739" y="195060"/>
                  </a:lnTo>
                  <a:lnTo>
                    <a:pt x="538438" y="154152"/>
                  </a:lnTo>
                  <a:lnTo>
                    <a:pt x="515239" y="116789"/>
                  </a:lnTo>
                  <a:lnTo>
                    <a:pt x="486729" y="83557"/>
                  </a:lnTo>
                  <a:lnTo>
                    <a:pt x="453498" y="55047"/>
                  </a:lnTo>
                  <a:lnTo>
                    <a:pt x="416135" y="31847"/>
                  </a:lnTo>
                  <a:lnTo>
                    <a:pt x="397020" y="237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41">
              <a:extLst>
                <a:ext uri="{FF2B5EF4-FFF2-40B4-BE49-F238E27FC236}">
                  <a16:creationId xmlns:a16="http://schemas.microsoft.com/office/drawing/2014/main" id="{70CD36FC-1462-33A1-CA62-313F718807CC}"/>
                </a:ext>
              </a:extLst>
            </p:cNvPr>
            <p:cNvSpPr/>
            <p:nvPr/>
          </p:nvSpPr>
          <p:spPr>
            <a:xfrm>
              <a:off x="5757069" y="10148561"/>
              <a:ext cx="570865" cy="570865"/>
            </a:xfrm>
            <a:custGeom>
              <a:avLst/>
              <a:gdLst/>
              <a:ahLst/>
              <a:cxnLst/>
              <a:rect l="l" t="t" r="r" b="b"/>
              <a:pathLst>
                <a:path w="570864" h="570865">
                  <a:moveTo>
                    <a:pt x="285143" y="0"/>
                  </a:moveTo>
                  <a:lnTo>
                    <a:pt x="238916" y="3734"/>
                  </a:lnTo>
                  <a:lnTo>
                    <a:pt x="195055" y="14547"/>
                  </a:lnTo>
                  <a:lnTo>
                    <a:pt x="154148" y="31847"/>
                  </a:lnTo>
                  <a:lnTo>
                    <a:pt x="116785" y="55047"/>
                  </a:lnTo>
                  <a:lnTo>
                    <a:pt x="83555" y="83557"/>
                  </a:lnTo>
                  <a:lnTo>
                    <a:pt x="55045" y="116789"/>
                  </a:lnTo>
                  <a:lnTo>
                    <a:pt x="31846" y="154152"/>
                  </a:lnTo>
                  <a:lnTo>
                    <a:pt x="14546" y="195060"/>
                  </a:lnTo>
                  <a:lnTo>
                    <a:pt x="3734" y="238921"/>
                  </a:lnTo>
                  <a:lnTo>
                    <a:pt x="0" y="285148"/>
                  </a:lnTo>
                  <a:lnTo>
                    <a:pt x="3734" y="331373"/>
                  </a:lnTo>
                  <a:lnTo>
                    <a:pt x="14546" y="375234"/>
                  </a:lnTo>
                  <a:lnTo>
                    <a:pt x="31846" y="416140"/>
                  </a:lnTo>
                  <a:lnTo>
                    <a:pt x="55045" y="453503"/>
                  </a:lnTo>
                  <a:lnTo>
                    <a:pt x="83555" y="486734"/>
                  </a:lnTo>
                  <a:lnTo>
                    <a:pt x="116785" y="515244"/>
                  </a:lnTo>
                  <a:lnTo>
                    <a:pt x="154148" y="538443"/>
                  </a:lnTo>
                  <a:lnTo>
                    <a:pt x="195055" y="555744"/>
                  </a:lnTo>
                  <a:lnTo>
                    <a:pt x="238916" y="566556"/>
                  </a:lnTo>
                  <a:lnTo>
                    <a:pt x="285143" y="570291"/>
                  </a:lnTo>
                  <a:lnTo>
                    <a:pt x="331368" y="566556"/>
                  </a:lnTo>
                  <a:lnTo>
                    <a:pt x="375228" y="555744"/>
                  </a:lnTo>
                  <a:lnTo>
                    <a:pt x="416135" y="538443"/>
                  </a:lnTo>
                  <a:lnTo>
                    <a:pt x="453498" y="515244"/>
                  </a:lnTo>
                  <a:lnTo>
                    <a:pt x="486729" y="486734"/>
                  </a:lnTo>
                  <a:lnTo>
                    <a:pt x="515239" y="453503"/>
                  </a:lnTo>
                  <a:lnTo>
                    <a:pt x="538438" y="416140"/>
                  </a:lnTo>
                  <a:lnTo>
                    <a:pt x="555739" y="375234"/>
                  </a:lnTo>
                  <a:lnTo>
                    <a:pt x="566551" y="331373"/>
                  </a:lnTo>
                  <a:lnTo>
                    <a:pt x="570286" y="285148"/>
                  </a:lnTo>
                  <a:lnTo>
                    <a:pt x="566551" y="238921"/>
                  </a:lnTo>
                  <a:lnTo>
                    <a:pt x="555739" y="195060"/>
                  </a:lnTo>
                  <a:lnTo>
                    <a:pt x="538438" y="154152"/>
                  </a:lnTo>
                  <a:lnTo>
                    <a:pt x="515239" y="116789"/>
                  </a:lnTo>
                  <a:lnTo>
                    <a:pt x="486729" y="83557"/>
                  </a:lnTo>
                  <a:lnTo>
                    <a:pt x="453498" y="55047"/>
                  </a:lnTo>
                  <a:lnTo>
                    <a:pt x="416135" y="31847"/>
                  </a:lnTo>
                  <a:lnTo>
                    <a:pt x="375228" y="14547"/>
                  </a:lnTo>
                  <a:lnTo>
                    <a:pt x="331368" y="3734"/>
                  </a:lnTo>
                  <a:lnTo>
                    <a:pt x="285143" y="0"/>
                  </a:lnTo>
                  <a:close/>
                </a:path>
                <a:path w="570864" h="570865">
                  <a:moveTo>
                    <a:pt x="285143" y="546527"/>
                  </a:moveTo>
                  <a:lnTo>
                    <a:pt x="238184" y="542313"/>
                  </a:lnTo>
                  <a:lnTo>
                    <a:pt x="193976" y="530163"/>
                  </a:lnTo>
                  <a:lnTo>
                    <a:pt x="153260" y="510820"/>
                  </a:lnTo>
                  <a:lnTo>
                    <a:pt x="116775" y="485022"/>
                  </a:lnTo>
                  <a:lnTo>
                    <a:pt x="85264" y="453511"/>
                  </a:lnTo>
                  <a:lnTo>
                    <a:pt x="59466" y="417027"/>
                  </a:lnTo>
                  <a:lnTo>
                    <a:pt x="40122" y="376312"/>
                  </a:lnTo>
                  <a:lnTo>
                    <a:pt x="27972" y="332105"/>
                  </a:lnTo>
                  <a:lnTo>
                    <a:pt x="23758" y="285148"/>
                  </a:lnTo>
                  <a:lnTo>
                    <a:pt x="27972" y="238189"/>
                  </a:lnTo>
                  <a:lnTo>
                    <a:pt x="40122" y="193981"/>
                  </a:lnTo>
                  <a:lnTo>
                    <a:pt x="59466" y="153265"/>
                  </a:lnTo>
                  <a:lnTo>
                    <a:pt x="85264" y="116781"/>
                  </a:lnTo>
                  <a:lnTo>
                    <a:pt x="116775" y="85269"/>
                  </a:lnTo>
                  <a:lnTo>
                    <a:pt x="153260" y="59471"/>
                  </a:lnTo>
                  <a:lnTo>
                    <a:pt x="193976" y="40127"/>
                  </a:lnTo>
                  <a:lnTo>
                    <a:pt x="238184" y="27978"/>
                  </a:lnTo>
                  <a:lnTo>
                    <a:pt x="285143" y="23763"/>
                  </a:lnTo>
                  <a:lnTo>
                    <a:pt x="332100" y="27978"/>
                  </a:lnTo>
                  <a:lnTo>
                    <a:pt x="376307" y="40127"/>
                  </a:lnTo>
                  <a:lnTo>
                    <a:pt x="417023" y="59471"/>
                  </a:lnTo>
                  <a:lnTo>
                    <a:pt x="453508" y="85269"/>
                  </a:lnTo>
                  <a:lnTo>
                    <a:pt x="485020" y="116781"/>
                  </a:lnTo>
                  <a:lnTo>
                    <a:pt x="510818" y="153265"/>
                  </a:lnTo>
                  <a:lnTo>
                    <a:pt x="530163" y="193981"/>
                  </a:lnTo>
                  <a:lnTo>
                    <a:pt x="542313" y="238189"/>
                  </a:lnTo>
                  <a:lnTo>
                    <a:pt x="546527" y="285148"/>
                  </a:lnTo>
                  <a:lnTo>
                    <a:pt x="542313" y="332105"/>
                  </a:lnTo>
                  <a:lnTo>
                    <a:pt x="530163" y="376312"/>
                  </a:lnTo>
                  <a:lnTo>
                    <a:pt x="510818" y="417027"/>
                  </a:lnTo>
                  <a:lnTo>
                    <a:pt x="485020" y="453511"/>
                  </a:lnTo>
                  <a:lnTo>
                    <a:pt x="453508" y="485022"/>
                  </a:lnTo>
                  <a:lnTo>
                    <a:pt x="417023" y="510820"/>
                  </a:lnTo>
                  <a:lnTo>
                    <a:pt x="376307" y="530163"/>
                  </a:lnTo>
                  <a:lnTo>
                    <a:pt x="332100" y="542313"/>
                  </a:lnTo>
                  <a:lnTo>
                    <a:pt x="285143" y="546527"/>
                  </a:lnTo>
                  <a:close/>
                </a:path>
              </a:pathLst>
            </a:custGeom>
            <a:ln w="16774">
              <a:solidFill>
                <a:srgbClr val="2D49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42">
              <a:extLst>
                <a:ext uri="{FF2B5EF4-FFF2-40B4-BE49-F238E27FC236}">
                  <a16:creationId xmlns:a16="http://schemas.microsoft.com/office/drawing/2014/main" id="{362E52B4-BCED-A1F7-3306-5384B32D1FC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6990" y="10234104"/>
              <a:ext cx="187858" cy="234825"/>
            </a:xfrm>
            <a:prstGeom prst="rect">
              <a:avLst/>
            </a:prstGeom>
          </p:spPr>
        </p:pic>
      </p:grpSp>
      <p:sp>
        <p:nvSpPr>
          <p:cNvPr id="22" name="object 43">
            <a:extLst>
              <a:ext uri="{FF2B5EF4-FFF2-40B4-BE49-F238E27FC236}">
                <a16:creationId xmlns:a16="http://schemas.microsoft.com/office/drawing/2014/main" id="{0DB77288-0112-38F3-B68D-755B425E24ED}"/>
              </a:ext>
            </a:extLst>
          </p:cNvPr>
          <p:cNvSpPr txBox="1"/>
          <p:nvPr userDrawn="1"/>
        </p:nvSpPr>
        <p:spPr>
          <a:xfrm>
            <a:off x="1547893" y="10323890"/>
            <a:ext cx="371053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10" dirty="0">
                <a:solidFill>
                  <a:srgbClr val="2D4954"/>
                </a:solidFill>
                <a:latin typeface="Open Sans"/>
                <a:cs typeface="Open Sans"/>
              </a:rPr>
              <a:t>DD-MM-</a:t>
            </a:r>
            <a:r>
              <a:rPr sz="3500" spc="-20" dirty="0">
                <a:solidFill>
                  <a:srgbClr val="2D4954"/>
                </a:solidFill>
                <a:latin typeface="Open Sans"/>
                <a:cs typeface="Open Sans"/>
              </a:rPr>
              <a:t>YYYY</a:t>
            </a:r>
            <a:endParaRPr sz="3500" dirty="0">
              <a:latin typeface="Open Sans"/>
              <a:cs typeface="Open Sans"/>
            </a:endParaRPr>
          </a:p>
        </p:txBody>
      </p:sp>
      <p:sp>
        <p:nvSpPr>
          <p:cNvPr id="23" name="object 44">
            <a:extLst>
              <a:ext uri="{FF2B5EF4-FFF2-40B4-BE49-F238E27FC236}">
                <a16:creationId xmlns:a16="http://schemas.microsoft.com/office/drawing/2014/main" id="{149375B9-2A08-7042-277D-9E1A8DE9C05D}"/>
              </a:ext>
            </a:extLst>
          </p:cNvPr>
          <p:cNvSpPr txBox="1"/>
          <p:nvPr userDrawn="1"/>
        </p:nvSpPr>
        <p:spPr>
          <a:xfrm>
            <a:off x="6513788" y="10323890"/>
            <a:ext cx="2319061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10" dirty="0">
                <a:solidFill>
                  <a:srgbClr val="2D4954"/>
                </a:solidFill>
                <a:latin typeface="Open Sans"/>
                <a:cs typeface="Open Sans"/>
              </a:rPr>
              <a:t>00:00</a:t>
            </a:r>
            <a:endParaRPr sz="3500" dirty="0">
              <a:latin typeface="Open Sans"/>
              <a:cs typeface="Open Sans"/>
            </a:endParaRPr>
          </a:p>
        </p:txBody>
      </p:sp>
      <p:sp>
        <p:nvSpPr>
          <p:cNvPr id="24" name="object 45">
            <a:extLst>
              <a:ext uri="{FF2B5EF4-FFF2-40B4-BE49-F238E27FC236}">
                <a16:creationId xmlns:a16="http://schemas.microsoft.com/office/drawing/2014/main" id="{CC9FEB76-7ECD-5AF9-B078-390BC7CA298F}"/>
              </a:ext>
            </a:extLst>
          </p:cNvPr>
          <p:cNvSpPr txBox="1"/>
          <p:nvPr userDrawn="1"/>
        </p:nvSpPr>
        <p:spPr>
          <a:xfrm>
            <a:off x="9950622" y="10323890"/>
            <a:ext cx="9640808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dirty="0">
                <a:solidFill>
                  <a:srgbClr val="2D4954"/>
                </a:solidFill>
                <a:latin typeface="Open Sans"/>
                <a:cs typeface="Open Sans"/>
              </a:rPr>
              <a:t>Room</a:t>
            </a:r>
            <a:r>
              <a:rPr sz="3500" spc="-15" dirty="0">
                <a:solidFill>
                  <a:srgbClr val="2D4954"/>
                </a:solidFill>
                <a:latin typeface="Open Sans"/>
                <a:cs typeface="Open Sans"/>
              </a:rPr>
              <a:t> </a:t>
            </a:r>
            <a:r>
              <a:rPr sz="3500" spc="-20" dirty="0">
                <a:solidFill>
                  <a:srgbClr val="2D4954"/>
                </a:solidFill>
                <a:latin typeface="Open Sans"/>
                <a:cs typeface="Open Sans"/>
              </a:rPr>
              <a:t>name</a:t>
            </a:r>
            <a:endParaRPr sz="3500" dirty="0">
              <a:latin typeface="Open Sans"/>
              <a:cs typeface="Open Sans"/>
            </a:endParaRPr>
          </a:p>
        </p:txBody>
      </p:sp>
      <p:grpSp>
        <p:nvGrpSpPr>
          <p:cNvPr id="25" name="object 46">
            <a:extLst>
              <a:ext uri="{FF2B5EF4-FFF2-40B4-BE49-F238E27FC236}">
                <a16:creationId xmlns:a16="http://schemas.microsoft.com/office/drawing/2014/main" id="{01226A68-15DB-C4AE-716E-5B9944B6E16D}"/>
              </a:ext>
            </a:extLst>
          </p:cNvPr>
          <p:cNvGrpSpPr/>
          <p:nvPr userDrawn="1"/>
        </p:nvGrpSpPr>
        <p:grpSpPr>
          <a:xfrm>
            <a:off x="9180244" y="10305391"/>
            <a:ext cx="592455" cy="587375"/>
            <a:chOff x="9180244" y="10142690"/>
            <a:chExt cx="592455" cy="587375"/>
          </a:xfrm>
        </p:grpSpPr>
        <p:pic>
          <p:nvPicPr>
            <p:cNvPr id="26" name="object 47">
              <a:extLst>
                <a:ext uri="{FF2B5EF4-FFF2-40B4-BE49-F238E27FC236}">
                  <a16:creationId xmlns:a16="http://schemas.microsoft.com/office/drawing/2014/main" id="{92A67503-CC74-89F6-88E1-1C0427DE32A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53630" y="10381957"/>
              <a:ext cx="318922" cy="91121"/>
            </a:xfrm>
            <a:prstGeom prst="rect">
              <a:avLst/>
            </a:prstGeom>
          </p:spPr>
        </p:pic>
        <p:sp>
          <p:nvSpPr>
            <p:cNvPr id="27" name="object 48">
              <a:extLst>
                <a:ext uri="{FF2B5EF4-FFF2-40B4-BE49-F238E27FC236}">
                  <a16:creationId xmlns:a16="http://schemas.microsoft.com/office/drawing/2014/main" id="{6D6ED3B3-A6B7-5CA3-C843-7EB225E679C9}"/>
                </a:ext>
              </a:extLst>
            </p:cNvPr>
            <p:cNvSpPr/>
            <p:nvPr/>
          </p:nvSpPr>
          <p:spPr>
            <a:xfrm>
              <a:off x="9182862" y="10145307"/>
              <a:ext cx="587375" cy="582295"/>
            </a:xfrm>
            <a:custGeom>
              <a:avLst/>
              <a:gdLst/>
              <a:ahLst/>
              <a:cxnLst/>
              <a:rect l="l" t="t" r="r" b="b"/>
              <a:pathLst>
                <a:path w="587375" h="582295">
                  <a:moveTo>
                    <a:pt x="0" y="0"/>
                  </a:moveTo>
                  <a:lnTo>
                    <a:pt x="0" y="484943"/>
                  </a:lnTo>
                  <a:lnTo>
                    <a:pt x="157895" y="581929"/>
                  </a:lnTo>
                  <a:lnTo>
                    <a:pt x="207341" y="546574"/>
                  </a:lnTo>
                  <a:lnTo>
                    <a:pt x="146765" y="546574"/>
                  </a:lnTo>
                  <a:lnTo>
                    <a:pt x="24459" y="471435"/>
                  </a:lnTo>
                  <a:lnTo>
                    <a:pt x="24459" y="43543"/>
                  </a:lnTo>
                  <a:lnTo>
                    <a:pt x="70888" y="43543"/>
                  </a:lnTo>
                  <a:lnTo>
                    <a:pt x="0" y="0"/>
                  </a:lnTo>
                  <a:close/>
                </a:path>
                <a:path w="587375" h="582295">
                  <a:moveTo>
                    <a:pt x="335338" y="484943"/>
                  </a:moveTo>
                  <a:lnTo>
                    <a:pt x="293535" y="484943"/>
                  </a:lnTo>
                  <a:lnTo>
                    <a:pt x="429170" y="581929"/>
                  </a:lnTo>
                  <a:lnTo>
                    <a:pt x="486728" y="546574"/>
                  </a:lnTo>
                  <a:lnTo>
                    <a:pt x="440300" y="546574"/>
                  </a:lnTo>
                  <a:lnTo>
                    <a:pt x="440300" y="542507"/>
                  </a:lnTo>
                  <a:lnTo>
                    <a:pt x="415840" y="542507"/>
                  </a:lnTo>
                  <a:lnTo>
                    <a:pt x="335338" y="484943"/>
                  </a:lnTo>
                  <a:close/>
                </a:path>
                <a:path w="587375" h="582295">
                  <a:moveTo>
                    <a:pt x="171230" y="387951"/>
                  </a:moveTo>
                  <a:lnTo>
                    <a:pt x="146765" y="387951"/>
                  </a:lnTo>
                  <a:lnTo>
                    <a:pt x="146765" y="546574"/>
                  </a:lnTo>
                  <a:lnTo>
                    <a:pt x="207341" y="546574"/>
                  </a:lnTo>
                  <a:lnTo>
                    <a:pt x="213030" y="542507"/>
                  </a:lnTo>
                  <a:lnTo>
                    <a:pt x="171230" y="542507"/>
                  </a:lnTo>
                  <a:lnTo>
                    <a:pt x="171230" y="387951"/>
                  </a:lnTo>
                  <a:close/>
                </a:path>
                <a:path w="587375" h="582295">
                  <a:moveTo>
                    <a:pt x="587065" y="43543"/>
                  </a:moveTo>
                  <a:lnTo>
                    <a:pt x="562605" y="43543"/>
                  </a:lnTo>
                  <a:lnTo>
                    <a:pt x="562605" y="471435"/>
                  </a:lnTo>
                  <a:lnTo>
                    <a:pt x="440300" y="546574"/>
                  </a:lnTo>
                  <a:lnTo>
                    <a:pt x="486728" y="546574"/>
                  </a:lnTo>
                  <a:lnTo>
                    <a:pt x="587065" y="484943"/>
                  </a:lnTo>
                  <a:lnTo>
                    <a:pt x="587065" y="43543"/>
                  </a:lnTo>
                  <a:close/>
                </a:path>
                <a:path w="587375" h="582295">
                  <a:moveTo>
                    <a:pt x="305765" y="339455"/>
                  </a:moveTo>
                  <a:lnTo>
                    <a:pt x="281300" y="339455"/>
                  </a:lnTo>
                  <a:lnTo>
                    <a:pt x="281300" y="463797"/>
                  </a:lnTo>
                  <a:lnTo>
                    <a:pt x="171230" y="542507"/>
                  </a:lnTo>
                  <a:lnTo>
                    <a:pt x="213030" y="542507"/>
                  </a:lnTo>
                  <a:lnTo>
                    <a:pt x="293535" y="484943"/>
                  </a:lnTo>
                  <a:lnTo>
                    <a:pt x="335338" y="484943"/>
                  </a:lnTo>
                  <a:lnTo>
                    <a:pt x="305765" y="463797"/>
                  </a:lnTo>
                  <a:lnTo>
                    <a:pt x="305765" y="339455"/>
                  </a:lnTo>
                  <a:close/>
                </a:path>
                <a:path w="587375" h="582295">
                  <a:moveTo>
                    <a:pt x="440300" y="412202"/>
                  </a:moveTo>
                  <a:lnTo>
                    <a:pt x="415840" y="412202"/>
                  </a:lnTo>
                  <a:lnTo>
                    <a:pt x="415840" y="542507"/>
                  </a:lnTo>
                  <a:lnTo>
                    <a:pt x="440300" y="542507"/>
                  </a:lnTo>
                  <a:lnTo>
                    <a:pt x="440300" y="412202"/>
                  </a:lnTo>
                  <a:close/>
                </a:path>
                <a:path w="587375" h="582295">
                  <a:moveTo>
                    <a:pt x="70888" y="43543"/>
                  </a:moveTo>
                  <a:lnTo>
                    <a:pt x="24459" y="43543"/>
                  </a:lnTo>
                  <a:lnTo>
                    <a:pt x="146765" y="118661"/>
                  </a:lnTo>
                  <a:lnTo>
                    <a:pt x="146765" y="218223"/>
                  </a:lnTo>
                  <a:lnTo>
                    <a:pt x="171230" y="218223"/>
                  </a:lnTo>
                  <a:lnTo>
                    <a:pt x="171230" y="117352"/>
                  </a:lnTo>
                  <a:lnTo>
                    <a:pt x="199712" y="96986"/>
                  </a:lnTo>
                  <a:lnTo>
                    <a:pt x="157895" y="96986"/>
                  </a:lnTo>
                  <a:lnTo>
                    <a:pt x="70888" y="43543"/>
                  </a:lnTo>
                  <a:close/>
                </a:path>
                <a:path w="587375" h="582295">
                  <a:moveTo>
                    <a:pt x="347584" y="38648"/>
                  </a:moveTo>
                  <a:lnTo>
                    <a:pt x="305765" y="38648"/>
                  </a:lnTo>
                  <a:lnTo>
                    <a:pt x="415840" y="117352"/>
                  </a:lnTo>
                  <a:lnTo>
                    <a:pt x="415840" y="193973"/>
                  </a:lnTo>
                  <a:lnTo>
                    <a:pt x="440300" y="193973"/>
                  </a:lnTo>
                  <a:lnTo>
                    <a:pt x="440300" y="118661"/>
                  </a:lnTo>
                  <a:lnTo>
                    <a:pt x="475590" y="96986"/>
                  </a:lnTo>
                  <a:lnTo>
                    <a:pt x="429170" y="96986"/>
                  </a:lnTo>
                  <a:lnTo>
                    <a:pt x="347584" y="38648"/>
                  </a:lnTo>
                  <a:close/>
                </a:path>
                <a:path w="587375" h="582295">
                  <a:moveTo>
                    <a:pt x="305765" y="38648"/>
                  </a:moveTo>
                  <a:lnTo>
                    <a:pt x="281300" y="38648"/>
                  </a:lnTo>
                  <a:lnTo>
                    <a:pt x="281300" y="169727"/>
                  </a:lnTo>
                  <a:lnTo>
                    <a:pt x="305765" y="169727"/>
                  </a:lnTo>
                  <a:lnTo>
                    <a:pt x="305765" y="38648"/>
                  </a:lnTo>
                  <a:close/>
                </a:path>
                <a:path w="587375" h="582295">
                  <a:moveTo>
                    <a:pt x="293535" y="0"/>
                  </a:moveTo>
                  <a:lnTo>
                    <a:pt x="157895" y="96986"/>
                  </a:lnTo>
                  <a:lnTo>
                    <a:pt x="199712" y="96986"/>
                  </a:lnTo>
                  <a:lnTo>
                    <a:pt x="281300" y="38648"/>
                  </a:lnTo>
                  <a:lnTo>
                    <a:pt x="347584" y="38648"/>
                  </a:lnTo>
                  <a:lnTo>
                    <a:pt x="293535" y="0"/>
                  </a:lnTo>
                  <a:close/>
                </a:path>
                <a:path w="587375" h="582295">
                  <a:moveTo>
                    <a:pt x="587065" y="0"/>
                  </a:moveTo>
                  <a:lnTo>
                    <a:pt x="429170" y="96986"/>
                  </a:lnTo>
                  <a:lnTo>
                    <a:pt x="475590" y="96986"/>
                  </a:lnTo>
                  <a:lnTo>
                    <a:pt x="562605" y="43543"/>
                  </a:lnTo>
                  <a:lnTo>
                    <a:pt x="587065" y="43543"/>
                  </a:lnTo>
                  <a:lnTo>
                    <a:pt x="587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49">
              <a:extLst>
                <a:ext uri="{FF2B5EF4-FFF2-40B4-BE49-F238E27FC236}">
                  <a16:creationId xmlns:a16="http://schemas.microsoft.com/office/drawing/2014/main" id="{4D968C67-2B83-B90C-CB84-15944A84B397}"/>
                </a:ext>
              </a:extLst>
            </p:cNvPr>
            <p:cNvSpPr/>
            <p:nvPr/>
          </p:nvSpPr>
          <p:spPr>
            <a:xfrm>
              <a:off x="9182862" y="10145307"/>
              <a:ext cx="587375" cy="582295"/>
            </a:xfrm>
            <a:custGeom>
              <a:avLst/>
              <a:gdLst/>
              <a:ahLst/>
              <a:cxnLst/>
              <a:rect l="l" t="t" r="r" b="b"/>
              <a:pathLst>
                <a:path w="587375" h="582295">
                  <a:moveTo>
                    <a:pt x="429170" y="96986"/>
                  </a:moveTo>
                  <a:lnTo>
                    <a:pt x="293535" y="0"/>
                  </a:lnTo>
                  <a:lnTo>
                    <a:pt x="157895" y="96986"/>
                  </a:lnTo>
                  <a:lnTo>
                    <a:pt x="0" y="0"/>
                  </a:lnTo>
                  <a:lnTo>
                    <a:pt x="0" y="484943"/>
                  </a:lnTo>
                  <a:lnTo>
                    <a:pt x="157895" y="581929"/>
                  </a:lnTo>
                  <a:lnTo>
                    <a:pt x="293535" y="484943"/>
                  </a:lnTo>
                  <a:lnTo>
                    <a:pt x="429170" y="581929"/>
                  </a:lnTo>
                  <a:lnTo>
                    <a:pt x="587065" y="484943"/>
                  </a:lnTo>
                  <a:lnTo>
                    <a:pt x="587065" y="0"/>
                  </a:lnTo>
                  <a:lnTo>
                    <a:pt x="429170" y="96986"/>
                  </a:lnTo>
                  <a:close/>
                </a:path>
                <a:path w="587375" h="582295">
                  <a:moveTo>
                    <a:pt x="562605" y="471435"/>
                  </a:moveTo>
                  <a:lnTo>
                    <a:pt x="440300" y="546574"/>
                  </a:lnTo>
                  <a:lnTo>
                    <a:pt x="440300" y="412202"/>
                  </a:lnTo>
                  <a:lnTo>
                    <a:pt x="415840" y="412202"/>
                  </a:lnTo>
                  <a:lnTo>
                    <a:pt x="415840" y="542507"/>
                  </a:lnTo>
                  <a:lnTo>
                    <a:pt x="305765" y="463797"/>
                  </a:lnTo>
                  <a:lnTo>
                    <a:pt x="305765" y="339455"/>
                  </a:lnTo>
                  <a:lnTo>
                    <a:pt x="281300" y="339455"/>
                  </a:lnTo>
                  <a:lnTo>
                    <a:pt x="281300" y="463797"/>
                  </a:lnTo>
                  <a:lnTo>
                    <a:pt x="171230" y="542507"/>
                  </a:lnTo>
                  <a:lnTo>
                    <a:pt x="171230" y="387951"/>
                  </a:lnTo>
                  <a:lnTo>
                    <a:pt x="146765" y="387951"/>
                  </a:lnTo>
                  <a:lnTo>
                    <a:pt x="146765" y="546574"/>
                  </a:lnTo>
                  <a:lnTo>
                    <a:pt x="24459" y="471435"/>
                  </a:lnTo>
                  <a:lnTo>
                    <a:pt x="24459" y="43543"/>
                  </a:lnTo>
                  <a:lnTo>
                    <a:pt x="146765" y="118661"/>
                  </a:lnTo>
                  <a:lnTo>
                    <a:pt x="146765" y="218223"/>
                  </a:lnTo>
                  <a:lnTo>
                    <a:pt x="171230" y="218223"/>
                  </a:lnTo>
                  <a:lnTo>
                    <a:pt x="171230" y="117352"/>
                  </a:lnTo>
                  <a:lnTo>
                    <a:pt x="281300" y="38648"/>
                  </a:lnTo>
                  <a:lnTo>
                    <a:pt x="281300" y="169727"/>
                  </a:lnTo>
                  <a:lnTo>
                    <a:pt x="305765" y="169727"/>
                  </a:lnTo>
                  <a:lnTo>
                    <a:pt x="305765" y="38648"/>
                  </a:lnTo>
                  <a:lnTo>
                    <a:pt x="415840" y="117352"/>
                  </a:lnTo>
                  <a:lnTo>
                    <a:pt x="415840" y="193973"/>
                  </a:lnTo>
                  <a:lnTo>
                    <a:pt x="440300" y="193973"/>
                  </a:lnTo>
                  <a:lnTo>
                    <a:pt x="440300" y="118661"/>
                  </a:lnTo>
                  <a:lnTo>
                    <a:pt x="562605" y="43543"/>
                  </a:lnTo>
                  <a:lnTo>
                    <a:pt x="562605" y="471435"/>
                  </a:lnTo>
                  <a:close/>
                </a:path>
              </a:pathLst>
            </a:custGeom>
            <a:ln w="5235">
              <a:solidFill>
                <a:srgbClr val="2D49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50">
              <a:extLst>
                <a:ext uri="{FF2B5EF4-FFF2-40B4-BE49-F238E27FC236}">
                  <a16:creationId xmlns:a16="http://schemas.microsoft.com/office/drawing/2014/main" id="{0A2CEF11-B6AE-DD9C-C7D1-270B64D1326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88059" y="10403270"/>
              <a:ext cx="103080" cy="102227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3175BC-9691-EE34-2362-63D510902100}"/>
              </a:ext>
            </a:extLst>
          </p:cNvPr>
          <p:cNvGrpSpPr>
            <a:grpSpLocks/>
          </p:cNvGrpSpPr>
          <p:nvPr userDrawn="1"/>
        </p:nvGrpSpPr>
        <p:grpSpPr>
          <a:xfrm>
            <a:off x="551180" y="744546"/>
            <a:ext cx="5838532" cy="2073916"/>
            <a:chOff x="551180" y="744546"/>
            <a:chExt cx="5838532" cy="2073916"/>
          </a:xfrm>
        </p:grpSpPr>
        <p:sp>
          <p:nvSpPr>
            <p:cNvPr id="32" name="object 6">
              <a:extLst>
                <a:ext uri="{FF2B5EF4-FFF2-40B4-BE49-F238E27FC236}">
                  <a16:creationId xmlns:a16="http://schemas.microsoft.com/office/drawing/2014/main" id="{18E58802-3B71-1456-C0BB-3DCEAAB84990}"/>
                </a:ext>
              </a:extLst>
            </p:cNvPr>
            <p:cNvSpPr>
              <a:spLocks/>
            </p:cNvSpPr>
            <p:nvPr/>
          </p:nvSpPr>
          <p:spPr>
            <a:xfrm>
              <a:off x="552324" y="744546"/>
              <a:ext cx="397510" cy="397510"/>
            </a:xfrm>
            <a:custGeom>
              <a:avLst/>
              <a:gdLst/>
              <a:ahLst/>
              <a:cxnLst/>
              <a:rect l="l" t="t" r="r" b="b"/>
              <a:pathLst>
                <a:path w="397509" h="397509">
                  <a:moveTo>
                    <a:pt x="282960" y="0"/>
                  </a:moveTo>
                  <a:lnTo>
                    <a:pt x="241065" y="0"/>
                  </a:lnTo>
                  <a:lnTo>
                    <a:pt x="199982" y="9148"/>
                  </a:lnTo>
                  <a:lnTo>
                    <a:pt x="161334" y="27444"/>
                  </a:lnTo>
                  <a:lnTo>
                    <a:pt x="126745" y="54888"/>
                  </a:lnTo>
                  <a:lnTo>
                    <a:pt x="54888" y="126745"/>
                  </a:lnTo>
                  <a:lnTo>
                    <a:pt x="27444" y="161334"/>
                  </a:lnTo>
                  <a:lnTo>
                    <a:pt x="9148" y="199982"/>
                  </a:lnTo>
                  <a:lnTo>
                    <a:pt x="0" y="241065"/>
                  </a:lnTo>
                  <a:lnTo>
                    <a:pt x="0" y="282960"/>
                  </a:lnTo>
                  <a:lnTo>
                    <a:pt x="9148" y="324044"/>
                  </a:lnTo>
                  <a:lnTo>
                    <a:pt x="27444" y="362692"/>
                  </a:lnTo>
                  <a:lnTo>
                    <a:pt x="54888" y="397281"/>
                  </a:lnTo>
                  <a:lnTo>
                    <a:pt x="397281" y="54888"/>
                  </a:lnTo>
                  <a:lnTo>
                    <a:pt x="362692" y="27444"/>
                  </a:lnTo>
                  <a:lnTo>
                    <a:pt x="324044" y="9148"/>
                  </a:lnTo>
                  <a:lnTo>
                    <a:pt x="282960" y="0"/>
                  </a:lnTo>
                  <a:close/>
                </a:path>
              </a:pathLst>
            </a:custGeom>
            <a:solidFill>
              <a:srgbClr val="E55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7">
              <a:extLst>
                <a:ext uri="{FF2B5EF4-FFF2-40B4-BE49-F238E27FC236}">
                  <a16:creationId xmlns:a16="http://schemas.microsoft.com/office/drawing/2014/main" id="{AE4B230C-8198-F29A-A089-376842E078D4}"/>
                </a:ext>
              </a:extLst>
            </p:cNvPr>
            <p:cNvSpPr>
              <a:spLocks/>
            </p:cNvSpPr>
            <p:nvPr/>
          </p:nvSpPr>
          <p:spPr>
            <a:xfrm>
              <a:off x="552323" y="1141837"/>
              <a:ext cx="795020" cy="397510"/>
            </a:xfrm>
            <a:custGeom>
              <a:avLst/>
              <a:gdLst/>
              <a:ahLst/>
              <a:cxnLst/>
              <a:rect l="l" t="t" r="r" b="b"/>
              <a:pathLst>
                <a:path w="795019" h="397509">
                  <a:moveTo>
                    <a:pt x="397281" y="342392"/>
                  </a:moveTo>
                  <a:lnTo>
                    <a:pt x="54889" y="0"/>
                  </a:lnTo>
                  <a:lnTo>
                    <a:pt x="27444" y="34594"/>
                  </a:lnTo>
                  <a:lnTo>
                    <a:pt x="9144" y="73240"/>
                  </a:lnTo>
                  <a:lnTo>
                    <a:pt x="0" y="114325"/>
                  </a:lnTo>
                  <a:lnTo>
                    <a:pt x="0" y="156210"/>
                  </a:lnTo>
                  <a:lnTo>
                    <a:pt x="9144" y="197294"/>
                  </a:lnTo>
                  <a:lnTo>
                    <a:pt x="27444" y="235953"/>
                  </a:lnTo>
                  <a:lnTo>
                    <a:pt x="54889" y="270535"/>
                  </a:lnTo>
                  <a:lnTo>
                    <a:pt x="126746" y="342392"/>
                  </a:lnTo>
                  <a:lnTo>
                    <a:pt x="161328" y="369836"/>
                  </a:lnTo>
                  <a:lnTo>
                    <a:pt x="199986" y="388137"/>
                  </a:lnTo>
                  <a:lnTo>
                    <a:pt x="241058" y="397281"/>
                  </a:lnTo>
                  <a:lnTo>
                    <a:pt x="282956" y="397281"/>
                  </a:lnTo>
                  <a:lnTo>
                    <a:pt x="324040" y="388137"/>
                  </a:lnTo>
                  <a:lnTo>
                    <a:pt x="362686" y="369836"/>
                  </a:lnTo>
                  <a:lnTo>
                    <a:pt x="397281" y="342392"/>
                  </a:lnTo>
                  <a:close/>
                </a:path>
                <a:path w="795019" h="397509">
                  <a:moveTo>
                    <a:pt x="794562" y="114325"/>
                  </a:moveTo>
                  <a:lnTo>
                    <a:pt x="785418" y="73240"/>
                  </a:lnTo>
                  <a:lnTo>
                    <a:pt x="767118" y="34594"/>
                  </a:lnTo>
                  <a:lnTo>
                    <a:pt x="739673" y="0"/>
                  </a:lnTo>
                  <a:lnTo>
                    <a:pt x="397281" y="342392"/>
                  </a:lnTo>
                  <a:lnTo>
                    <a:pt x="431863" y="369836"/>
                  </a:lnTo>
                  <a:lnTo>
                    <a:pt x="470522" y="388137"/>
                  </a:lnTo>
                  <a:lnTo>
                    <a:pt x="511606" y="397281"/>
                  </a:lnTo>
                  <a:lnTo>
                    <a:pt x="553491" y="397281"/>
                  </a:lnTo>
                  <a:lnTo>
                    <a:pt x="594575" y="388137"/>
                  </a:lnTo>
                  <a:lnTo>
                    <a:pt x="633222" y="369836"/>
                  </a:lnTo>
                  <a:lnTo>
                    <a:pt x="667816" y="342392"/>
                  </a:lnTo>
                  <a:lnTo>
                    <a:pt x="739673" y="270535"/>
                  </a:lnTo>
                  <a:lnTo>
                    <a:pt x="767118" y="235953"/>
                  </a:lnTo>
                  <a:lnTo>
                    <a:pt x="785418" y="197294"/>
                  </a:lnTo>
                  <a:lnTo>
                    <a:pt x="794562" y="156210"/>
                  </a:lnTo>
                  <a:lnTo>
                    <a:pt x="794562" y="114325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8">
              <a:extLst>
                <a:ext uri="{FF2B5EF4-FFF2-40B4-BE49-F238E27FC236}">
                  <a16:creationId xmlns:a16="http://schemas.microsoft.com/office/drawing/2014/main" id="{A7F31C2F-C739-1788-6624-70C74D221FFD}"/>
                </a:ext>
              </a:extLst>
            </p:cNvPr>
            <p:cNvSpPr>
              <a:spLocks/>
            </p:cNvSpPr>
            <p:nvPr/>
          </p:nvSpPr>
          <p:spPr>
            <a:xfrm>
              <a:off x="949613" y="744546"/>
              <a:ext cx="397510" cy="397510"/>
            </a:xfrm>
            <a:custGeom>
              <a:avLst/>
              <a:gdLst/>
              <a:ahLst/>
              <a:cxnLst/>
              <a:rect l="l" t="t" r="r" b="b"/>
              <a:pathLst>
                <a:path w="397509" h="397509">
                  <a:moveTo>
                    <a:pt x="156215" y="0"/>
                  </a:moveTo>
                  <a:lnTo>
                    <a:pt x="114320" y="0"/>
                  </a:lnTo>
                  <a:lnTo>
                    <a:pt x="73237" y="9148"/>
                  </a:lnTo>
                  <a:lnTo>
                    <a:pt x="34589" y="27444"/>
                  </a:lnTo>
                  <a:lnTo>
                    <a:pt x="0" y="54888"/>
                  </a:lnTo>
                  <a:lnTo>
                    <a:pt x="342392" y="397281"/>
                  </a:lnTo>
                  <a:lnTo>
                    <a:pt x="369837" y="362692"/>
                  </a:lnTo>
                  <a:lnTo>
                    <a:pt x="388133" y="324044"/>
                  </a:lnTo>
                  <a:lnTo>
                    <a:pt x="397281" y="282960"/>
                  </a:lnTo>
                  <a:lnTo>
                    <a:pt x="397281" y="241065"/>
                  </a:lnTo>
                  <a:lnTo>
                    <a:pt x="388133" y="199982"/>
                  </a:lnTo>
                  <a:lnTo>
                    <a:pt x="369837" y="161334"/>
                  </a:lnTo>
                  <a:lnTo>
                    <a:pt x="342392" y="126745"/>
                  </a:lnTo>
                  <a:lnTo>
                    <a:pt x="270536" y="54888"/>
                  </a:lnTo>
                  <a:lnTo>
                    <a:pt x="235947" y="27444"/>
                  </a:lnTo>
                  <a:lnTo>
                    <a:pt x="197299" y="9148"/>
                  </a:lnTo>
                  <a:lnTo>
                    <a:pt x="156215" y="0"/>
                  </a:lnTo>
                  <a:close/>
                </a:path>
              </a:pathLst>
            </a:custGeom>
            <a:solidFill>
              <a:srgbClr val="E55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9">
              <a:extLst>
                <a:ext uri="{FF2B5EF4-FFF2-40B4-BE49-F238E27FC236}">
                  <a16:creationId xmlns:a16="http://schemas.microsoft.com/office/drawing/2014/main" id="{148D4167-39E7-66FD-BF8E-6EE1D951F485}"/>
                </a:ext>
              </a:extLst>
            </p:cNvPr>
            <p:cNvSpPr>
              <a:spLocks/>
            </p:cNvSpPr>
            <p:nvPr/>
          </p:nvSpPr>
          <p:spPr>
            <a:xfrm>
              <a:off x="552792" y="800994"/>
              <a:ext cx="5836920" cy="1750695"/>
            </a:xfrm>
            <a:custGeom>
              <a:avLst/>
              <a:gdLst/>
              <a:ahLst/>
              <a:cxnLst/>
              <a:rect l="l" t="t" r="r" b="b"/>
              <a:pathLst>
                <a:path w="5836920" h="1750695">
                  <a:moveTo>
                    <a:pt x="275285" y="1536763"/>
                  </a:moveTo>
                  <a:lnTo>
                    <a:pt x="225056" y="1536763"/>
                  </a:lnTo>
                  <a:lnTo>
                    <a:pt x="225310" y="1553705"/>
                  </a:lnTo>
                  <a:lnTo>
                    <a:pt x="225348" y="1655241"/>
                  </a:lnTo>
                  <a:lnTo>
                    <a:pt x="222516" y="1680679"/>
                  </a:lnTo>
                  <a:lnTo>
                    <a:pt x="211391" y="1696313"/>
                  </a:lnTo>
                  <a:lnTo>
                    <a:pt x="187960" y="1704187"/>
                  </a:lnTo>
                  <a:lnTo>
                    <a:pt x="148234" y="1706359"/>
                  </a:lnTo>
                  <a:lnTo>
                    <a:pt x="108508" y="1704187"/>
                  </a:lnTo>
                  <a:lnTo>
                    <a:pt x="85077" y="1696313"/>
                  </a:lnTo>
                  <a:lnTo>
                    <a:pt x="73952" y="1680679"/>
                  </a:lnTo>
                  <a:lnTo>
                    <a:pt x="71120" y="1655241"/>
                  </a:lnTo>
                  <a:lnTo>
                    <a:pt x="71158" y="1553933"/>
                  </a:lnTo>
                  <a:lnTo>
                    <a:pt x="71412" y="1536763"/>
                  </a:lnTo>
                  <a:lnTo>
                    <a:pt x="21183" y="1536763"/>
                  </a:lnTo>
                  <a:lnTo>
                    <a:pt x="21450" y="1553489"/>
                  </a:lnTo>
                  <a:lnTo>
                    <a:pt x="21475" y="1596440"/>
                  </a:lnTo>
                  <a:lnTo>
                    <a:pt x="21183" y="1658772"/>
                  </a:lnTo>
                  <a:lnTo>
                    <a:pt x="26416" y="1702435"/>
                  </a:lnTo>
                  <a:lnTo>
                    <a:pt x="45707" y="1730768"/>
                  </a:lnTo>
                  <a:lnTo>
                    <a:pt x="84505" y="1746072"/>
                  </a:lnTo>
                  <a:lnTo>
                    <a:pt x="148234" y="1750669"/>
                  </a:lnTo>
                  <a:lnTo>
                    <a:pt x="211963" y="1746034"/>
                  </a:lnTo>
                  <a:lnTo>
                    <a:pt x="250761" y="1730654"/>
                  </a:lnTo>
                  <a:lnTo>
                    <a:pt x="270052" y="1702308"/>
                  </a:lnTo>
                  <a:lnTo>
                    <a:pt x="275285" y="1658772"/>
                  </a:lnTo>
                  <a:lnTo>
                    <a:pt x="275031" y="1609293"/>
                  </a:lnTo>
                  <a:lnTo>
                    <a:pt x="274980" y="1574279"/>
                  </a:lnTo>
                  <a:lnTo>
                    <a:pt x="275018" y="1553527"/>
                  </a:lnTo>
                  <a:lnTo>
                    <a:pt x="275285" y="1536763"/>
                  </a:lnTo>
                  <a:close/>
                </a:path>
                <a:path w="5836920" h="1750695">
                  <a:moveTo>
                    <a:pt x="415671" y="1200378"/>
                  </a:moveTo>
                  <a:lnTo>
                    <a:pt x="360946" y="1200378"/>
                  </a:lnTo>
                  <a:lnTo>
                    <a:pt x="330530" y="1300416"/>
                  </a:lnTo>
                  <a:lnTo>
                    <a:pt x="325247" y="1318818"/>
                  </a:lnTo>
                  <a:lnTo>
                    <a:pt x="310159" y="1370063"/>
                  </a:lnTo>
                  <a:lnTo>
                    <a:pt x="297091" y="1370063"/>
                  </a:lnTo>
                  <a:lnTo>
                    <a:pt x="292493" y="1354048"/>
                  </a:lnTo>
                  <a:lnTo>
                    <a:pt x="276707" y="1300416"/>
                  </a:lnTo>
                  <a:lnTo>
                    <a:pt x="246608" y="1200378"/>
                  </a:lnTo>
                  <a:lnTo>
                    <a:pt x="171183" y="1200378"/>
                  </a:lnTo>
                  <a:lnTo>
                    <a:pt x="141084" y="1299210"/>
                  </a:lnTo>
                  <a:lnTo>
                    <a:pt x="120116" y="1370063"/>
                  </a:lnTo>
                  <a:lnTo>
                    <a:pt x="108546" y="1370063"/>
                  </a:lnTo>
                  <a:lnTo>
                    <a:pt x="98933" y="1337894"/>
                  </a:lnTo>
                  <a:lnTo>
                    <a:pt x="56870" y="1200378"/>
                  </a:lnTo>
                  <a:lnTo>
                    <a:pt x="0" y="1200378"/>
                  </a:lnTo>
                  <a:lnTo>
                    <a:pt x="16078" y="1245057"/>
                  </a:lnTo>
                  <a:lnTo>
                    <a:pt x="37439" y="1306499"/>
                  </a:lnTo>
                  <a:lnTo>
                    <a:pt x="58623" y="1368856"/>
                  </a:lnTo>
                  <a:lnTo>
                    <a:pt x="74193" y="1416278"/>
                  </a:lnTo>
                  <a:lnTo>
                    <a:pt x="150520" y="1416278"/>
                  </a:lnTo>
                  <a:lnTo>
                    <a:pt x="179412" y="1324140"/>
                  </a:lnTo>
                  <a:lnTo>
                    <a:pt x="203428" y="1245374"/>
                  </a:lnTo>
                  <a:lnTo>
                    <a:pt x="213156" y="1245374"/>
                  </a:lnTo>
                  <a:lnTo>
                    <a:pt x="235966" y="1323213"/>
                  </a:lnTo>
                  <a:lnTo>
                    <a:pt x="263334" y="1416278"/>
                  </a:lnTo>
                  <a:lnTo>
                    <a:pt x="339648" y="1416278"/>
                  </a:lnTo>
                  <a:lnTo>
                    <a:pt x="351878" y="1380045"/>
                  </a:lnTo>
                  <a:lnTo>
                    <a:pt x="368427" y="1332230"/>
                  </a:lnTo>
                  <a:lnTo>
                    <a:pt x="386461" y="1280934"/>
                  </a:lnTo>
                  <a:lnTo>
                    <a:pt x="403148" y="1234274"/>
                  </a:lnTo>
                  <a:lnTo>
                    <a:pt x="415671" y="1200378"/>
                  </a:lnTo>
                  <a:close/>
                </a:path>
                <a:path w="5836920" h="1750695">
                  <a:moveTo>
                    <a:pt x="575119" y="1536928"/>
                  </a:moveTo>
                  <a:lnTo>
                    <a:pt x="316585" y="1536928"/>
                  </a:lnTo>
                  <a:lnTo>
                    <a:pt x="316585" y="1581378"/>
                  </a:lnTo>
                  <a:lnTo>
                    <a:pt x="420865" y="1581378"/>
                  </a:lnTo>
                  <a:lnTo>
                    <a:pt x="420865" y="1726158"/>
                  </a:lnTo>
                  <a:lnTo>
                    <a:pt x="420712" y="1726158"/>
                  </a:lnTo>
                  <a:lnTo>
                    <a:pt x="420712" y="1746478"/>
                  </a:lnTo>
                  <a:lnTo>
                    <a:pt x="470687" y="1746478"/>
                  </a:lnTo>
                  <a:lnTo>
                    <a:pt x="470687" y="1726158"/>
                  </a:lnTo>
                  <a:lnTo>
                    <a:pt x="470535" y="1726158"/>
                  </a:lnTo>
                  <a:lnTo>
                    <a:pt x="470535" y="1581378"/>
                  </a:lnTo>
                  <a:lnTo>
                    <a:pt x="575119" y="1581378"/>
                  </a:lnTo>
                  <a:lnTo>
                    <a:pt x="575119" y="1536928"/>
                  </a:lnTo>
                  <a:close/>
                </a:path>
                <a:path w="5836920" h="1750695">
                  <a:moveTo>
                    <a:pt x="668947" y="1536865"/>
                  </a:moveTo>
                  <a:lnTo>
                    <a:pt x="618871" y="1536865"/>
                  </a:lnTo>
                  <a:lnTo>
                    <a:pt x="618871" y="1545755"/>
                  </a:lnTo>
                  <a:lnTo>
                    <a:pt x="618972" y="1554645"/>
                  </a:lnTo>
                  <a:lnTo>
                    <a:pt x="619036" y="1573695"/>
                  </a:lnTo>
                  <a:lnTo>
                    <a:pt x="619061" y="1726095"/>
                  </a:lnTo>
                  <a:lnTo>
                    <a:pt x="618909" y="1726095"/>
                  </a:lnTo>
                  <a:lnTo>
                    <a:pt x="618909" y="1746415"/>
                  </a:lnTo>
                  <a:lnTo>
                    <a:pt x="668883" y="1746415"/>
                  </a:lnTo>
                  <a:lnTo>
                    <a:pt x="668883" y="1726095"/>
                  </a:lnTo>
                  <a:lnTo>
                    <a:pt x="668743" y="1726095"/>
                  </a:lnTo>
                  <a:lnTo>
                    <a:pt x="668743" y="1573695"/>
                  </a:lnTo>
                  <a:lnTo>
                    <a:pt x="668743" y="1554645"/>
                  </a:lnTo>
                  <a:lnTo>
                    <a:pt x="668807" y="1545755"/>
                  </a:lnTo>
                  <a:lnTo>
                    <a:pt x="668947" y="1545755"/>
                  </a:lnTo>
                  <a:lnTo>
                    <a:pt x="668947" y="1536865"/>
                  </a:lnTo>
                  <a:close/>
                </a:path>
                <a:path w="5836920" h="1750695">
                  <a:moveTo>
                    <a:pt x="707605" y="1303464"/>
                  </a:moveTo>
                  <a:lnTo>
                    <a:pt x="703973" y="1260767"/>
                  </a:lnTo>
                  <a:lnTo>
                    <a:pt x="666559" y="1210259"/>
                  </a:lnTo>
                  <a:lnTo>
                    <a:pt x="655307" y="1207160"/>
                  </a:lnTo>
                  <a:lnTo>
                    <a:pt x="655307" y="1307109"/>
                  </a:lnTo>
                  <a:lnTo>
                    <a:pt x="655307" y="1309535"/>
                  </a:lnTo>
                  <a:lnTo>
                    <a:pt x="652348" y="1341945"/>
                  </a:lnTo>
                  <a:lnTo>
                    <a:pt x="640359" y="1361960"/>
                  </a:lnTo>
                  <a:lnTo>
                    <a:pt x="614641" y="1372095"/>
                  </a:lnTo>
                  <a:lnTo>
                    <a:pt x="570471" y="1374914"/>
                  </a:lnTo>
                  <a:lnTo>
                    <a:pt x="526605" y="1372095"/>
                  </a:lnTo>
                  <a:lnTo>
                    <a:pt x="500951" y="1361960"/>
                  </a:lnTo>
                  <a:lnTo>
                    <a:pt x="488924" y="1341945"/>
                  </a:lnTo>
                  <a:lnTo>
                    <a:pt x="485940" y="1309535"/>
                  </a:lnTo>
                  <a:lnTo>
                    <a:pt x="485940" y="1307109"/>
                  </a:lnTo>
                  <a:lnTo>
                    <a:pt x="488924" y="1275092"/>
                  </a:lnTo>
                  <a:lnTo>
                    <a:pt x="500951" y="1255039"/>
                  </a:lnTo>
                  <a:lnTo>
                    <a:pt x="526605" y="1244676"/>
                  </a:lnTo>
                  <a:lnTo>
                    <a:pt x="570471" y="1241729"/>
                  </a:lnTo>
                  <a:lnTo>
                    <a:pt x="614641" y="1244549"/>
                  </a:lnTo>
                  <a:lnTo>
                    <a:pt x="640359" y="1254696"/>
                  </a:lnTo>
                  <a:lnTo>
                    <a:pt x="652348" y="1274699"/>
                  </a:lnTo>
                  <a:lnTo>
                    <a:pt x="655307" y="1307109"/>
                  </a:lnTo>
                  <a:lnTo>
                    <a:pt x="655307" y="1207160"/>
                  </a:lnTo>
                  <a:lnTo>
                    <a:pt x="627240" y="1199400"/>
                  </a:lnTo>
                  <a:lnTo>
                    <a:pt x="570471" y="1196124"/>
                  </a:lnTo>
                  <a:lnTo>
                    <a:pt x="513854" y="1199400"/>
                  </a:lnTo>
                  <a:lnTo>
                    <a:pt x="474611" y="1210259"/>
                  </a:lnTo>
                  <a:lnTo>
                    <a:pt x="449999" y="1230210"/>
                  </a:lnTo>
                  <a:lnTo>
                    <a:pt x="437261" y="1260767"/>
                  </a:lnTo>
                  <a:lnTo>
                    <a:pt x="433628" y="1303464"/>
                  </a:lnTo>
                  <a:lnTo>
                    <a:pt x="433628" y="1313192"/>
                  </a:lnTo>
                  <a:lnTo>
                    <a:pt x="437261" y="1355763"/>
                  </a:lnTo>
                  <a:lnTo>
                    <a:pt x="474611" y="1406296"/>
                  </a:lnTo>
                  <a:lnTo>
                    <a:pt x="513854" y="1417218"/>
                  </a:lnTo>
                  <a:lnTo>
                    <a:pt x="570471" y="1420533"/>
                  </a:lnTo>
                  <a:lnTo>
                    <a:pt x="627240" y="1417218"/>
                  </a:lnTo>
                  <a:lnTo>
                    <a:pt x="666559" y="1406296"/>
                  </a:lnTo>
                  <a:lnTo>
                    <a:pt x="695972" y="1374914"/>
                  </a:lnTo>
                  <a:lnTo>
                    <a:pt x="707605" y="1313192"/>
                  </a:lnTo>
                  <a:lnTo>
                    <a:pt x="707605" y="1303464"/>
                  </a:lnTo>
                  <a:close/>
                </a:path>
                <a:path w="5836920" h="1750695">
                  <a:moveTo>
                    <a:pt x="945540" y="1702079"/>
                  </a:moveTo>
                  <a:lnTo>
                    <a:pt x="779805" y="1702079"/>
                  </a:lnTo>
                  <a:lnTo>
                    <a:pt x="779805" y="1553489"/>
                  </a:lnTo>
                  <a:lnTo>
                    <a:pt x="779945" y="1553489"/>
                  </a:lnTo>
                  <a:lnTo>
                    <a:pt x="779945" y="1536979"/>
                  </a:lnTo>
                  <a:lnTo>
                    <a:pt x="729970" y="1536979"/>
                  </a:lnTo>
                  <a:lnTo>
                    <a:pt x="729970" y="1553489"/>
                  </a:lnTo>
                  <a:lnTo>
                    <a:pt x="730097" y="1553489"/>
                  </a:lnTo>
                  <a:lnTo>
                    <a:pt x="730097" y="1702079"/>
                  </a:lnTo>
                  <a:lnTo>
                    <a:pt x="730097" y="1726209"/>
                  </a:lnTo>
                  <a:lnTo>
                    <a:pt x="729970" y="1726209"/>
                  </a:lnTo>
                  <a:lnTo>
                    <a:pt x="729970" y="1746529"/>
                  </a:lnTo>
                  <a:lnTo>
                    <a:pt x="945540" y="1746529"/>
                  </a:lnTo>
                  <a:lnTo>
                    <a:pt x="945540" y="1726209"/>
                  </a:lnTo>
                  <a:lnTo>
                    <a:pt x="945540" y="1702079"/>
                  </a:lnTo>
                  <a:close/>
                </a:path>
                <a:path w="5836920" h="1750695">
                  <a:moveTo>
                    <a:pt x="1019911" y="1416278"/>
                  </a:moveTo>
                  <a:lnTo>
                    <a:pt x="1012634" y="1405851"/>
                  </a:lnTo>
                  <a:lnTo>
                    <a:pt x="1002461" y="1391183"/>
                  </a:lnTo>
                  <a:lnTo>
                    <a:pt x="994117" y="1378991"/>
                  </a:lnTo>
                  <a:lnTo>
                    <a:pt x="986155" y="1367015"/>
                  </a:lnTo>
                  <a:lnTo>
                    <a:pt x="981087" y="1359598"/>
                  </a:lnTo>
                  <a:lnTo>
                    <a:pt x="975969" y="1352410"/>
                  </a:lnTo>
                  <a:lnTo>
                    <a:pt x="972604" y="1347863"/>
                  </a:lnTo>
                  <a:lnTo>
                    <a:pt x="970851" y="1345463"/>
                  </a:lnTo>
                  <a:lnTo>
                    <a:pt x="965784" y="1338732"/>
                  </a:lnTo>
                  <a:lnTo>
                    <a:pt x="989977" y="1329601"/>
                  </a:lnTo>
                  <a:lnTo>
                    <a:pt x="1005840" y="1315554"/>
                  </a:lnTo>
                  <a:lnTo>
                    <a:pt x="1010437" y="1305280"/>
                  </a:lnTo>
                  <a:lnTo>
                    <a:pt x="1014526" y="1296149"/>
                  </a:lnTo>
                  <a:lnTo>
                    <a:pt x="1017168" y="1270927"/>
                  </a:lnTo>
                  <a:lnTo>
                    <a:pt x="1017168" y="1270012"/>
                  </a:lnTo>
                  <a:lnTo>
                    <a:pt x="1013142" y="1243558"/>
                  </a:lnTo>
                  <a:lnTo>
                    <a:pt x="1012151" y="1237068"/>
                  </a:lnTo>
                  <a:lnTo>
                    <a:pt x="995540" y="1215580"/>
                  </a:lnTo>
                  <a:lnTo>
                    <a:pt x="964958" y="1203896"/>
                  </a:lnTo>
                  <a:lnTo>
                    <a:pt x="964552" y="1203871"/>
                  </a:lnTo>
                  <a:lnTo>
                    <a:pt x="964552" y="1272743"/>
                  </a:lnTo>
                  <a:lnTo>
                    <a:pt x="964552" y="1273352"/>
                  </a:lnTo>
                  <a:lnTo>
                    <a:pt x="962393" y="1287589"/>
                  </a:lnTo>
                  <a:lnTo>
                    <a:pt x="954760" y="1297533"/>
                  </a:lnTo>
                  <a:lnTo>
                    <a:pt x="939927" y="1303375"/>
                  </a:lnTo>
                  <a:lnTo>
                    <a:pt x="916216" y="1305280"/>
                  </a:lnTo>
                  <a:lnTo>
                    <a:pt x="810996" y="1305280"/>
                  </a:lnTo>
                  <a:lnTo>
                    <a:pt x="810996" y="1243558"/>
                  </a:lnTo>
                  <a:lnTo>
                    <a:pt x="916216" y="1243558"/>
                  </a:lnTo>
                  <a:lnTo>
                    <a:pt x="939927" y="1245120"/>
                  </a:lnTo>
                  <a:lnTo>
                    <a:pt x="954760" y="1250162"/>
                  </a:lnTo>
                  <a:lnTo>
                    <a:pt x="962393" y="1259205"/>
                  </a:lnTo>
                  <a:lnTo>
                    <a:pt x="964552" y="1272743"/>
                  </a:lnTo>
                  <a:lnTo>
                    <a:pt x="964552" y="1203871"/>
                  </a:lnTo>
                  <a:lnTo>
                    <a:pt x="918044" y="1200378"/>
                  </a:lnTo>
                  <a:lnTo>
                    <a:pt x="759625" y="1200378"/>
                  </a:lnTo>
                  <a:lnTo>
                    <a:pt x="759688" y="1203896"/>
                  </a:lnTo>
                  <a:lnTo>
                    <a:pt x="759777" y="1406766"/>
                  </a:lnTo>
                  <a:lnTo>
                    <a:pt x="759625" y="1416278"/>
                  </a:lnTo>
                  <a:lnTo>
                    <a:pt x="811301" y="1416278"/>
                  </a:lnTo>
                  <a:lnTo>
                    <a:pt x="811149" y="1406766"/>
                  </a:lnTo>
                  <a:lnTo>
                    <a:pt x="811022" y="1376743"/>
                  </a:lnTo>
                  <a:lnTo>
                    <a:pt x="810996" y="1347863"/>
                  </a:lnTo>
                  <a:lnTo>
                    <a:pt x="914082" y="1347863"/>
                  </a:lnTo>
                  <a:lnTo>
                    <a:pt x="941933" y="1386941"/>
                  </a:lnTo>
                  <a:lnTo>
                    <a:pt x="961212" y="1416278"/>
                  </a:lnTo>
                  <a:lnTo>
                    <a:pt x="1019911" y="1416278"/>
                  </a:lnTo>
                  <a:close/>
                </a:path>
                <a:path w="5836920" h="1750695">
                  <a:moveTo>
                    <a:pt x="1043800" y="1536865"/>
                  </a:moveTo>
                  <a:lnTo>
                    <a:pt x="993724" y="1536865"/>
                  </a:lnTo>
                  <a:lnTo>
                    <a:pt x="993724" y="1545755"/>
                  </a:lnTo>
                  <a:lnTo>
                    <a:pt x="993825" y="1554645"/>
                  </a:lnTo>
                  <a:lnTo>
                    <a:pt x="993889" y="1573695"/>
                  </a:lnTo>
                  <a:lnTo>
                    <a:pt x="993914" y="1726095"/>
                  </a:lnTo>
                  <a:lnTo>
                    <a:pt x="993762" y="1726095"/>
                  </a:lnTo>
                  <a:lnTo>
                    <a:pt x="993762" y="1746415"/>
                  </a:lnTo>
                  <a:lnTo>
                    <a:pt x="1043736" y="1746415"/>
                  </a:lnTo>
                  <a:lnTo>
                    <a:pt x="1043736" y="1726095"/>
                  </a:lnTo>
                  <a:lnTo>
                    <a:pt x="1043609" y="1726095"/>
                  </a:lnTo>
                  <a:lnTo>
                    <a:pt x="1043609" y="1573695"/>
                  </a:lnTo>
                  <a:lnTo>
                    <a:pt x="1043609" y="1554645"/>
                  </a:lnTo>
                  <a:lnTo>
                    <a:pt x="1043673" y="1545755"/>
                  </a:lnTo>
                  <a:lnTo>
                    <a:pt x="1043800" y="1545755"/>
                  </a:lnTo>
                  <a:lnTo>
                    <a:pt x="1043800" y="1536865"/>
                  </a:lnTo>
                  <a:close/>
                </a:path>
                <a:path w="5836920" h="1750695">
                  <a:moveTo>
                    <a:pt x="1288719" y="1370558"/>
                  </a:moveTo>
                  <a:lnTo>
                    <a:pt x="1118146" y="1370558"/>
                  </a:lnTo>
                  <a:lnTo>
                    <a:pt x="1118146" y="1218158"/>
                  </a:lnTo>
                  <a:lnTo>
                    <a:pt x="1118298" y="1218158"/>
                  </a:lnTo>
                  <a:lnTo>
                    <a:pt x="1118298" y="1200378"/>
                  </a:lnTo>
                  <a:lnTo>
                    <a:pt x="1066876" y="1200378"/>
                  </a:lnTo>
                  <a:lnTo>
                    <a:pt x="1066876" y="1218158"/>
                  </a:lnTo>
                  <a:lnTo>
                    <a:pt x="1067015" y="1218158"/>
                  </a:lnTo>
                  <a:lnTo>
                    <a:pt x="1067015" y="1370558"/>
                  </a:lnTo>
                  <a:lnTo>
                    <a:pt x="1067015" y="1394688"/>
                  </a:lnTo>
                  <a:lnTo>
                    <a:pt x="1066876" y="1394688"/>
                  </a:lnTo>
                  <a:lnTo>
                    <a:pt x="1066876" y="1416278"/>
                  </a:lnTo>
                  <a:lnTo>
                    <a:pt x="1288719" y="1416278"/>
                  </a:lnTo>
                  <a:lnTo>
                    <a:pt x="1288719" y="1394688"/>
                  </a:lnTo>
                  <a:lnTo>
                    <a:pt x="1288719" y="1370558"/>
                  </a:lnTo>
                  <a:close/>
                </a:path>
                <a:path w="5836920" h="1750695">
                  <a:moveTo>
                    <a:pt x="1603146" y="1304975"/>
                  </a:moveTo>
                  <a:lnTo>
                    <a:pt x="1597317" y="1255026"/>
                  </a:lnTo>
                  <a:lnTo>
                    <a:pt x="1590827" y="1245082"/>
                  </a:lnTo>
                  <a:lnTo>
                    <a:pt x="1576311" y="1222794"/>
                  </a:lnTo>
                  <a:lnTo>
                    <a:pt x="1550847" y="1212176"/>
                  </a:lnTo>
                  <a:lnTo>
                    <a:pt x="1550847" y="1307109"/>
                  </a:lnTo>
                  <a:lnTo>
                    <a:pt x="1550847" y="1309535"/>
                  </a:lnTo>
                  <a:lnTo>
                    <a:pt x="1547926" y="1340015"/>
                  </a:lnTo>
                  <a:lnTo>
                    <a:pt x="1536141" y="1359027"/>
                  </a:lnTo>
                  <a:lnTo>
                    <a:pt x="1510957" y="1368806"/>
                  </a:lnTo>
                  <a:lnTo>
                    <a:pt x="1467827" y="1371574"/>
                  </a:lnTo>
                  <a:lnTo>
                    <a:pt x="1389684" y="1371574"/>
                  </a:lnTo>
                  <a:lnTo>
                    <a:pt x="1389684" y="1245082"/>
                  </a:lnTo>
                  <a:lnTo>
                    <a:pt x="1467827" y="1245082"/>
                  </a:lnTo>
                  <a:lnTo>
                    <a:pt x="1510957" y="1247838"/>
                  </a:lnTo>
                  <a:lnTo>
                    <a:pt x="1536141" y="1257617"/>
                  </a:lnTo>
                  <a:lnTo>
                    <a:pt x="1547926" y="1276642"/>
                  </a:lnTo>
                  <a:lnTo>
                    <a:pt x="1550847" y="1307109"/>
                  </a:lnTo>
                  <a:lnTo>
                    <a:pt x="1550847" y="1212176"/>
                  </a:lnTo>
                  <a:lnTo>
                    <a:pt x="1534896" y="1205509"/>
                  </a:lnTo>
                  <a:lnTo>
                    <a:pt x="1467827" y="1200365"/>
                  </a:lnTo>
                  <a:lnTo>
                    <a:pt x="1338300" y="1200365"/>
                  </a:lnTo>
                  <a:lnTo>
                    <a:pt x="1338300" y="1416265"/>
                  </a:lnTo>
                  <a:lnTo>
                    <a:pt x="1467827" y="1416265"/>
                  </a:lnTo>
                  <a:lnTo>
                    <a:pt x="1534896" y="1411122"/>
                  </a:lnTo>
                  <a:lnTo>
                    <a:pt x="1576311" y="1393837"/>
                  </a:lnTo>
                  <a:lnTo>
                    <a:pt x="1597317" y="1361617"/>
                  </a:lnTo>
                  <a:lnTo>
                    <a:pt x="1603146" y="1311668"/>
                  </a:lnTo>
                  <a:lnTo>
                    <a:pt x="1603146" y="1304975"/>
                  </a:lnTo>
                  <a:close/>
                </a:path>
                <a:path w="5836920" h="1750695">
                  <a:moveTo>
                    <a:pt x="2047735" y="1331429"/>
                  </a:moveTo>
                  <a:lnTo>
                    <a:pt x="1997240" y="1330210"/>
                  </a:lnTo>
                  <a:lnTo>
                    <a:pt x="1994547" y="1351191"/>
                  </a:lnTo>
                  <a:lnTo>
                    <a:pt x="1983409" y="1364996"/>
                  </a:lnTo>
                  <a:lnTo>
                    <a:pt x="1958594" y="1372590"/>
                  </a:lnTo>
                  <a:lnTo>
                    <a:pt x="1914842" y="1374914"/>
                  </a:lnTo>
                  <a:lnTo>
                    <a:pt x="1871548" y="1372095"/>
                  </a:lnTo>
                  <a:lnTo>
                    <a:pt x="1846275" y="1361948"/>
                  </a:lnTo>
                  <a:lnTo>
                    <a:pt x="1834451" y="1341945"/>
                  </a:lnTo>
                  <a:lnTo>
                    <a:pt x="1831517" y="1309535"/>
                  </a:lnTo>
                  <a:lnTo>
                    <a:pt x="1831517" y="1307109"/>
                  </a:lnTo>
                  <a:lnTo>
                    <a:pt x="1834349" y="1275080"/>
                  </a:lnTo>
                  <a:lnTo>
                    <a:pt x="1845970" y="1255039"/>
                  </a:lnTo>
                  <a:lnTo>
                    <a:pt x="1871027" y="1244676"/>
                  </a:lnTo>
                  <a:lnTo>
                    <a:pt x="1914220" y="1241729"/>
                  </a:lnTo>
                  <a:lnTo>
                    <a:pt x="1958200" y="1244015"/>
                  </a:lnTo>
                  <a:lnTo>
                    <a:pt x="1983181" y="1251534"/>
                  </a:lnTo>
                  <a:lnTo>
                    <a:pt x="1994369" y="1265339"/>
                  </a:lnTo>
                  <a:lnTo>
                    <a:pt x="1996948" y="1286433"/>
                  </a:lnTo>
                  <a:lnTo>
                    <a:pt x="2047417" y="1285214"/>
                  </a:lnTo>
                  <a:lnTo>
                    <a:pt x="2042172" y="1241920"/>
                  </a:lnTo>
                  <a:lnTo>
                    <a:pt x="2021878" y="1214564"/>
                  </a:lnTo>
                  <a:lnTo>
                    <a:pt x="1981047" y="1200251"/>
                  </a:lnTo>
                  <a:lnTo>
                    <a:pt x="1914220" y="1196124"/>
                  </a:lnTo>
                  <a:lnTo>
                    <a:pt x="1847291" y="1201343"/>
                  </a:lnTo>
                  <a:lnTo>
                    <a:pt x="1805863" y="1218996"/>
                  </a:lnTo>
                  <a:lnTo>
                    <a:pt x="1784794" y="1252054"/>
                  </a:lnTo>
                  <a:lnTo>
                    <a:pt x="1778914" y="1303464"/>
                  </a:lnTo>
                  <a:lnTo>
                    <a:pt x="1778914" y="1313180"/>
                  </a:lnTo>
                  <a:lnTo>
                    <a:pt x="1784794" y="1364462"/>
                  </a:lnTo>
                  <a:lnTo>
                    <a:pt x="1805863" y="1397533"/>
                  </a:lnTo>
                  <a:lnTo>
                    <a:pt x="1847291" y="1415262"/>
                  </a:lnTo>
                  <a:lnTo>
                    <a:pt x="1914220" y="1420533"/>
                  </a:lnTo>
                  <a:lnTo>
                    <a:pt x="1981225" y="1416227"/>
                  </a:lnTo>
                  <a:lnTo>
                    <a:pt x="2022144" y="1401635"/>
                  </a:lnTo>
                  <a:lnTo>
                    <a:pt x="2042477" y="1374216"/>
                  </a:lnTo>
                  <a:lnTo>
                    <a:pt x="2047735" y="1331429"/>
                  </a:lnTo>
                  <a:close/>
                </a:path>
                <a:path w="5836920" h="1750695">
                  <a:moveTo>
                    <a:pt x="2249995" y="12865"/>
                  </a:moveTo>
                  <a:lnTo>
                    <a:pt x="2016607" y="12865"/>
                  </a:lnTo>
                  <a:lnTo>
                    <a:pt x="1951355" y="289458"/>
                  </a:lnTo>
                  <a:lnTo>
                    <a:pt x="1929536" y="384213"/>
                  </a:lnTo>
                  <a:lnTo>
                    <a:pt x="1909089" y="474154"/>
                  </a:lnTo>
                  <a:lnTo>
                    <a:pt x="1879688" y="474154"/>
                  </a:lnTo>
                  <a:lnTo>
                    <a:pt x="1840153" y="340271"/>
                  </a:lnTo>
                  <a:lnTo>
                    <a:pt x="1742770" y="12865"/>
                  </a:lnTo>
                  <a:lnTo>
                    <a:pt x="1443215" y="12865"/>
                  </a:lnTo>
                  <a:lnTo>
                    <a:pt x="1364195" y="284861"/>
                  </a:lnTo>
                  <a:lnTo>
                    <a:pt x="1350289" y="333692"/>
                  </a:lnTo>
                  <a:lnTo>
                    <a:pt x="1322832" y="428942"/>
                  </a:lnTo>
                  <a:lnTo>
                    <a:pt x="1309966" y="474154"/>
                  </a:lnTo>
                  <a:lnTo>
                    <a:pt x="1287907" y="474154"/>
                  </a:lnTo>
                  <a:lnTo>
                    <a:pt x="1277810" y="433768"/>
                  </a:lnTo>
                  <a:lnTo>
                    <a:pt x="1255877" y="348157"/>
                  </a:lnTo>
                  <a:lnTo>
                    <a:pt x="1244739" y="304152"/>
                  </a:lnTo>
                  <a:lnTo>
                    <a:pt x="1169377" y="12865"/>
                  </a:lnTo>
                  <a:lnTo>
                    <a:pt x="928636" y="12865"/>
                  </a:lnTo>
                  <a:lnTo>
                    <a:pt x="939901" y="45986"/>
                  </a:lnTo>
                  <a:lnTo>
                    <a:pt x="953477" y="86791"/>
                  </a:lnTo>
                  <a:lnTo>
                    <a:pt x="968959" y="133959"/>
                  </a:lnTo>
                  <a:lnTo>
                    <a:pt x="985926" y="186169"/>
                  </a:lnTo>
                  <a:lnTo>
                    <a:pt x="1003935" y="242112"/>
                  </a:lnTo>
                  <a:lnTo>
                    <a:pt x="1022578" y="300456"/>
                  </a:lnTo>
                  <a:lnTo>
                    <a:pt x="1041438" y="359879"/>
                  </a:lnTo>
                  <a:lnTo>
                    <a:pt x="1060081" y="419061"/>
                  </a:lnTo>
                  <a:lnTo>
                    <a:pt x="1078090" y="476707"/>
                  </a:lnTo>
                  <a:lnTo>
                    <a:pt x="1095044" y="531456"/>
                  </a:lnTo>
                  <a:lnTo>
                    <a:pt x="1110526" y="582028"/>
                  </a:lnTo>
                  <a:lnTo>
                    <a:pt x="1124115" y="627075"/>
                  </a:lnTo>
                  <a:lnTo>
                    <a:pt x="1135380" y="665276"/>
                  </a:lnTo>
                  <a:lnTo>
                    <a:pt x="1441373" y="665276"/>
                  </a:lnTo>
                  <a:lnTo>
                    <a:pt x="1509369" y="439229"/>
                  </a:lnTo>
                  <a:lnTo>
                    <a:pt x="1550060" y="300037"/>
                  </a:lnTo>
                  <a:lnTo>
                    <a:pt x="1563484" y="253453"/>
                  </a:lnTo>
                  <a:lnTo>
                    <a:pt x="1576451" y="207670"/>
                  </a:lnTo>
                  <a:lnTo>
                    <a:pt x="1606765" y="207670"/>
                  </a:lnTo>
                  <a:lnTo>
                    <a:pt x="1668335" y="430047"/>
                  </a:lnTo>
                  <a:lnTo>
                    <a:pt x="1734502" y="665276"/>
                  </a:lnTo>
                  <a:lnTo>
                    <a:pt x="2040496" y="665276"/>
                  </a:lnTo>
                  <a:lnTo>
                    <a:pt x="2052180" y="627075"/>
                  </a:lnTo>
                  <a:lnTo>
                    <a:pt x="2066188" y="582028"/>
                  </a:lnTo>
                  <a:lnTo>
                    <a:pt x="2082063" y="531456"/>
                  </a:lnTo>
                  <a:lnTo>
                    <a:pt x="2099398" y="476707"/>
                  </a:lnTo>
                  <a:lnTo>
                    <a:pt x="2117763" y="419061"/>
                  </a:lnTo>
                  <a:lnTo>
                    <a:pt x="2155837" y="300456"/>
                  </a:lnTo>
                  <a:lnTo>
                    <a:pt x="2192858" y="186169"/>
                  </a:lnTo>
                  <a:lnTo>
                    <a:pt x="2225383" y="86791"/>
                  </a:lnTo>
                  <a:lnTo>
                    <a:pt x="2238895" y="45986"/>
                  </a:lnTo>
                  <a:lnTo>
                    <a:pt x="2249995" y="12865"/>
                  </a:lnTo>
                  <a:close/>
                </a:path>
                <a:path w="5836920" h="1750695">
                  <a:moveTo>
                    <a:pt x="2350592" y="1416278"/>
                  </a:moveTo>
                  <a:lnTo>
                    <a:pt x="2334806" y="1382382"/>
                  </a:lnTo>
                  <a:lnTo>
                    <a:pt x="2332774" y="1377962"/>
                  </a:lnTo>
                  <a:lnTo>
                    <a:pt x="2313546" y="1336306"/>
                  </a:lnTo>
                  <a:lnTo>
                    <a:pt x="2289746" y="1284427"/>
                  </a:lnTo>
                  <a:lnTo>
                    <a:pt x="2272461" y="1246606"/>
                  </a:lnTo>
                  <a:lnTo>
                    <a:pt x="2267889" y="1236611"/>
                  </a:lnTo>
                  <a:lnTo>
                    <a:pt x="2259076" y="1217168"/>
                  </a:lnTo>
                  <a:lnTo>
                    <a:pt x="2259076" y="1336306"/>
                  </a:lnTo>
                  <a:lnTo>
                    <a:pt x="2153551" y="1336306"/>
                  </a:lnTo>
                  <a:lnTo>
                    <a:pt x="2169109" y="1300137"/>
                  </a:lnTo>
                  <a:lnTo>
                    <a:pt x="2176932" y="1281722"/>
                  </a:lnTo>
                  <a:lnTo>
                    <a:pt x="2184463" y="1263764"/>
                  </a:lnTo>
                  <a:lnTo>
                    <a:pt x="2191562" y="1246606"/>
                  </a:lnTo>
                  <a:lnTo>
                    <a:pt x="2221065" y="1246606"/>
                  </a:lnTo>
                  <a:lnTo>
                    <a:pt x="2228431" y="1264488"/>
                  </a:lnTo>
                  <a:lnTo>
                    <a:pt x="2236724" y="1284300"/>
                  </a:lnTo>
                  <a:lnTo>
                    <a:pt x="2252370" y="1321409"/>
                  </a:lnTo>
                  <a:lnTo>
                    <a:pt x="2259076" y="1336306"/>
                  </a:lnTo>
                  <a:lnTo>
                    <a:pt x="2259076" y="1217168"/>
                  </a:lnTo>
                  <a:lnTo>
                    <a:pt x="2251468" y="1200365"/>
                  </a:lnTo>
                  <a:lnTo>
                    <a:pt x="2164804" y="1200365"/>
                  </a:lnTo>
                  <a:lnTo>
                    <a:pt x="2148205" y="1236611"/>
                  </a:lnTo>
                  <a:lnTo>
                    <a:pt x="2126132" y="1284300"/>
                  </a:lnTo>
                  <a:lnTo>
                    <a:pt x="2102142" y="1335735"/>
                  </a:lnTo>
                  <a:lnTo>
                    <a:pt x="2080145" y="1382382"/>
                  </a:lnTo>
                  <a:lnTo>
                    <a:pt x="2063838" y="1416278"/>
                  </a:lnTo>
                  <a:lnTo>
                    <a:pt x="2117979" y="1416278"/>
                  </a:lnTo>
                  <a:lnTo>
                    <a:pt x="2134997" y="1377962"/>
                  </a:lnTo>
                  <a:lnTo>
                    <a:pt x="2277313" y="1377962"/>
                  </a:lnTo>
                  <a:lnTo>
                    <a:pt x="2294026" y="1416278"/>
                  </a:lnTo>
                  <a:lnTo>
                    <a:pt x="2350592" y="1416278"/>
                  </a:lnTo>
                  <a:close/>
                </a:path>
                <a:path w="5836920" h="1750695">
                  <a:moveTo>
                    <a:pt x="2652255" y="1416278"/>
                  </a:moveTo>
                  <a:lnTo>
                    <a:pt x="2644978" y="1405851"/>
                  </a:lnTo>
                  <a:lnTo>
                    <a:pt x="2634805" y="1391183"/>
                  </a:lnTo>
                  <a:lnTo>
                    <a:pt x="2626461" y="1378991"/>
                  </a:lnTo>
                  <a:lnTo>
                    <a:pt x="2618498" y="1367015"/>
                  </a:lnTo>
                  <a:lnTo>
                    <a:pt x="2613431" y="1359598"/>
                  </a:lnTo>
                  <a:lnTo>
                    <a:pt x="2608313" y="1352410"/>
                  </a:lnTo>
                  <a:lnTo>
                    <a:pt x="2604960" y="1347863"/>
                  </a:lnTo>
                  <a:lnTo>
                    <a:pt x="2603195" y="1345463"/>
                  </a:lnTo>
                  <a:lnTo>
                    <a:pt x="2598128" y="1338732"/>
                  </a:lnTo>
                  <a:lnTo>
                    <a:pt x="2622321" y="1329601"/>
                  </a:lnTo>
                  <a:lnTo>
                    <a:pt x="2638183" y="1315554"/>
                  </a:lnTo>
                  <a:lnTo>
                    <a:pt x="2642781" y="1305280"/>
                  </a:lnTo>
                  <a:lnTo>
                    <a:pt x="2646870" y="1296149"/>
                  </a:lnTo>
                  <a:lnTo>
                    <a:pt x="2649512" y="1270927"/>
                  </a:lnTo>
                  <a:lnTo>
                    <a:pt x="2649512" y="1270012"/>
                  </a:lnTo>
                  <a:lnTo>
                    <a:pt x="2645486" y="1243558"/>
                  </a:lnTo>
                  <a:lnTo>
                    <a:pt x="2644495" y="1237068"/>
                  </a:lnTo>
                  <a:lnTo>
                    <a:pt x="2627884" y="1215580"/>
                  </a:lnTo>
                  <a:lnTo>
                    <a:pt x="2597302" y="1203896"/>
                  </a:lnTo>
                  <a:lnTo>
                    <a:pt x="2596896" y="1203871"/>
                  </a:lnTo>
                  <a:lnTo>
                    <a:pt x="2596896" y="1272743"/>
                  </a:lnTo>
                  <a:lnTo>
                    <a:pt x="2596896" y="1273352"/>
                  </a:lnTo>
                  <a:lnTo>
                    <a:pt x="2594737" y="1287589"/>
                  </a:lnTo>
                  <a:lnTo>
                    <a:pt x="2587104" y="1297533"/>
                  </a:lnTo>
                  <a:lnTo>
                    <a:pt x="2572283" y="1303375"/>
                  </a:lnTo>
                  <a:lnTo>
                    <a:pt x="2548559" y="1305280"/>
                  </a:lnTo>
                  <a:lnTo>
                    <a:pt x="2443353" y="1305280"/>
                  </a:lnTo>
                  <a:lnTo>
                    <a:pt x="2443353" y="1243558"/>
                  </a:lnTo>
                  <a:lnTo>
                    <a:pt x="2548559" y="1243558"/>
                  </a:lnTo>
                  <a:lnTo>
                    <a:pt x="2572283" y="1245120"/>
                  </a:lnTo>
                  <a:lnTo>
                    <a:pt x="2587104" y="1250162"/>
                  </a:lnTo>
                  <a:lnTo>
                    <a:pt x="2594737" y="1259205"/>
                  </a:lnTo>
                  <a:lnTo>
                    <a:pt x="2596896" y="1272743"/>
                  </a:lnTo>
                  <a:lnTo>
                    <a:pt x="2596896" y="1203871"/>
                  </a:lnTo>
                  <a:lnTo>
                    <a:pt x="2550388" y="1200378"/>
                  </a:lnTo>
                  <a:lnTo>
                    <a:pt x="2391968" y="1200378"/>
                  </a:lnTo>
                  <a:lnTo>
                    <a:pt x="2392032" y="1203896"/>
                  </a:lnTo>
                  <a:lnTo>
                    <a:pt x="2392121" y="1406766"/>
                  </a:lnTo>
                  <a:lnTo>
                    <a:pt x="2391968" y="1416278"/>
                  </a:lnTo>
                  <a:lnTo>
                    <a:pt x="2443645" y="1416278"/>
                  </a:lnTo>
                  <a:lnTo>
                    <a:pt x="2443492" y="1406766"/>
                  </a:lnTo>
                  <a:lnTo>
                    <a:pt x="2443365" y="1376743"/>
                  </a:lnTo>
                  <a:lnTo>
                    <a:pt x="2443353" y="1347863"/>
                  </a:lnTo>
                  <a:lnTo>
                    <a:pt x="2546426" y="1347863"/>
                  </a:lnTo>
                  <a:lnTo>
                    <a:pt x="2574277" y="1386941"/>
                  </a:lnTo>
                  <a:lnTo>
                    <a:pt x="2593556" y="1416278"/>
                  </a:lnTo>
                  <a:lnTo>
                    <a:pt x="2652255" y="1416278"/>
                  </a:lnTo>
                  <a:close/>
                </a:path>
                <a:path w="5836920" h="1750695">
                  <a:moveTo>
                    <a:pt x="2959379" y="1357896"/>
                  </a:moveTo>
                  <a:lnTo>
                    <a:pt x="2933725" y="1312519"/>
                  </a:lnTo>
                  <a:lnTo>
                    <a:pt x="2909214" y="1304671"/>
                  </a:lnTo>
                  <a:lnTo>
                    <a:pt x="2932163" y="1297114"/>
                  </a:lnTo>
                  <a:lnTo>
                    <a:pt x="2944482" y="1287640"/>
                  </a:lnTo>
                  <a:lnTo>
                    <a:pt x="2946196" y="1286319"/>
                  </a:lnTo>
                  <a:lnTo>
                    <a:pt x="2953207" y="1272387"/>
                  </a:lnTo>
                  <a:lnTo>
                    <a:pt x="2955125" y="1255407"/>
                  </a:lnTo>
                  <a:lnTo>
                    <a:pt x="2955125" y="1254798"/>
                  </a:lnTo>
                  <a:lnTo>
                    <a:pt x="2952483" y="1240218"/>
                  </a:lnTo>
                  <a:lnTo>
                    <a:pt x="2950667" y="1230134"/>
                  </a:lnTo>
                  <a:lnTo>
                    <a:pt x="2935401" y="1213218"/>
                  </a:lnTo>
                  <a:lnTo>
                    <a:pt x="2907385" y="1203794"/>
                  </a:lnTo>
                  <a:lnTo>
                    <a:pt x="2907385" y="1351495"/>
                  </a:lnTo>
                  <a:lnTo>
                    <a:pt x="2907385" y="1352118"/>
                  </a:lnTo>
                  <a:lnTo>
                    <a:pt x="2905366" y="1363738"/>
                  </a:lnTo>
                  <a:lnTo>
                    <a:pt x="2898267" y="1371231"/>
                  </a:lnTo>
                  <a:lnTo>
                    <a:pt x="2884551" y="1375244"/>
                  </a:lnTo>
                  <a:lnTo>
                    <a:pt x="2862681" y="1376426"/>
                  </a:lnTo>
                  <a:lnTo>
                    <a:pt x="2750477" y="1376426"/>
                  </a:lnTo>
                  <a:lnTo>
                    <a:pt x="2750477" y="1326565"/>
                  </a:lnTo>
                  <a:lnTo>
                    <a:pt x="2862681" y="1326565"/>
                  </a:lnTo>
                  <a:lnTo>
                    <a:pt x="2884030" y="1327810"/>
                  </a:lnTo>
                  <a:lnTo>
                    <a:pt x="2897809" y="1331963"/>
                  </a:lnTo>
                  <a:lnTo>
                    <a:pt x="2905188" y="1339646"/>
                  </a:lnTo>
                  <a:lnTo>
                    <a:pt x="2907385" y="1351495"/>
                  </a:lnTo>
                  <a:lnTo>
                    <a:pt x="2907385" y="1203794"/>
                  </a:lnTo>
                  <a:lnTo>
                    <a:pt x="2906509" y="1203490"/>
                  </a:lnTo>
                  <a:lnTo>
                    <a:pt x="2903131" y="1203261"/>
                  </a:lnTo>
                  <a:lnTo>
                    <a:pt x="2903131" y="1263015"/>
                  </a:lnTo>
                  <a:lnTo>
                    <a:pt x="2903131" y="1263624"/>
                  </a:lnTo>
                  <a:lnTo>
                    <a:pt x="2901188" y="1274432"/>
                  </a:lnTo>
                  <a:lnTo>
                    <a:pt x="2894419" y="1281912"/>
                  </a:lnTo>
                  <a:lnTo>
                    <a:pt x="2881211" y="1286319"/>
                  </a:lnTo>
                  <a:lnTo>
                    <a:pt x="2880283" y="1286319"/>
                  </a:lnTo>
                  <a:lnTo>
                    <a:pt x="2860852" y="1287640"/>
                  </a:lnTo>
                  <a:lnTo>
                    <a:pt x="2750477" y="1287640"/>
                  </a:lnTo>
                  <a:lnTo>
                    <a:pt x="2750477" y="1240218"/>
                  </a:lnTo>
                  <a:lnTo>
                    <a:pt x="2861475" y="1240218"/>
                  </a:lnTo>
                  <a:lnTo>
                    <a:pt x="2881960" y="1241513"/>
                  </a:lnTo>
                  <a:lnTo>
                    <a:pt x="2894723" y="1245577"/>
                  </a:lnTo>
                  <a:lnTo>
                    <a:pt x="2901277" y="1252651"/>
                  </a:lnTo>
                  <a:lnTo>
                    <a:pt x="2903131" y="1263015"/>
                  </a:lnTo>
                  <a:lnTo>
                    <a:pt x="2903131" y="1203261"/>
                  </a:lnTo>
                  <a:lnTo>
                    <a:pt x="2861170" y="1200365"/>
                  </a:lnTo>
                  <a:lnTo>
                    <a:pt x="2699093" y="1200365"/>
                  </a:lnTo>
                  <a:lnTo>
                    <a:pt x="2699093" y="1416265"/>
                  </a:lnTo>
                  <a:lnTo>
                    <a:pt x="2863596" y="1416265"/>
                  </a:lnTo>
                  <a:lnTo>
                    <a:pt x="2909354" y="1413192"/>
                  </a:lnTo>
                  <a:lnTo>
                    <a:pt x="2938856" y="1403311"/>
                  </a:lnTo>
                  <a:lnTo>
                    <a:pt x="2954680" y="1385608"/>
                  </a:lnTo>
                  <a:lnTo>
                    <a:pt x="2956306" y="1376426"/>
                  </a:lnTo>
                  <a:lnTo>
                    <a:pt x="2959379" y="1359103"/>
                  </a:lnTo>
                  <a:lnTo>
                    <a:pt x="2959379" y="1357896"/>
                  </a:lnTo>
                  <a:close/>
                </a:path>
                <a:path w="5836920" h="1750695">
                  <a:moveTo>
                    <a:pt x="3122180" y="388683"/>
                  </a:moveTo>
                  <a:lnTo>
                    <a:pt x="2904413" y="385013"/>
                  </a:lnTo>
                  <a:lnTo>
                    <a:pt x="2902483" y="416890"/>
                  </a:lnTo>
                  <a:lnTo>
                    <a:pt x="2893593" y="442734"/>
                  </a:lnTo>
                  <a:lnTo>
                    <a:pt x="2873057" y="462661"/>
                  </a:lnTo>
                  <a:lnTo>
                    <a:pt x="2836214" y="476770"/>
                  </a:lnTo>
                  <a:lnTo>
                    <a:pt x="2778379" y="485165"/>
                  </a:lnTo>
                  <a:lnTo>
                    <a:pt x="2694902" y="487934"/>
                  </a:lnTo>
                  <a:lnTo>
                    <a:pt x="2624569" y="486105"/>
                  </a:lnTo>
                  <a:lnTo>
                    <a:pt x="2571800" y="479844"/>
                  </a:lnTo>
                  <a:lnTo>
                    <a:pt x="2534132" y="467969"/>
                  </a:lnTo>
                  <a:lnTo>
                    <a:pt x="2494305" y="422706"/>
                  </a:lnTo>
                  <a:lnTo>
                    <a:pt x="2485402" y="340906"/>
                  </a:lnTo>
                  <a:lnTo>
                    <a:pt x="2485402" y="337235"/>
                  </a:lnTo>
                  <a:lnTo>
                    <a:pt x="2487015" y="290906"/>
                  </a:lnTo>
                  <a:lnTo>
                    <a:pt x="2507678" y="228447"/>
                  </a:lnTo>
                  <a:lnTo>
                    <a:pt x="2568854" y="198145"/>
                  </a:lnTo>
                  <a:lnTo>
                    <a:pt x="2621102" y="191998"/>
                  </a:lnTo>
                  <a:lnTo>
                    <a:pt x="2691231" y="190220"/>
                  </a:lnTo>
                  <a:lnTo>
                    <a:pt x="2775801" y="192798"/>
                  </a:lnTo>
                  <a:lnTo>
                    <a:pt x="2834233" y="200761"/>
                  </a:lnTo>
                  <a:lnTo>
                    <a:pt x="2871330" y="214452"/>
                  </a:lnTo>
                  <a:lnTo>
                    <a:pt x="2900705" y="260299"/>
                  </a:lnTo>
                  <a:lnTo>
                    <a:pt x="2902572" y="293128"/>
                  </a:lnTo>
                  <a:lnTo>
                    <a:pt x="3120352" y="289458"/>
                  </a:lnTo>
                  <a:lnTo>
                    <a:pt x="3119704" y="237959"/>
                  </a:lnTo>
                  <a:lnTo>
                    <a:pt x="3115716" y="192671"/>
                  </a:lnTo>
                  <a:lnTo>
                    <a:pt x="3107829" y="153212"/>
                  </a:lnTo>
                  <a:lnTo>
                    <a:pt x="3078175" y="90347"/>
                  </a:lnTo>
                  <a:lnTo>
                    <a:pt x="3026422" y="46494"/>
                  </a:lnTo>
                  <a:lnTo>
                    <a:pt x="2990888" y="30784"/>
                  </a:lnTo>
                  <a:lnTo>
                    <a:pt x="2948190" y="18745"/>
                  </a:lnTo>
                  <a:lnTo>
                    <a:pt x="2897797" y="10007"/>
                  </a:lnTo>
                  <a:lnTo>
                    <a:pt x="2839148" y="4203"/>
                  </a:lnTo>
                  <a:lnTo>
                    <a:pt x="2771698" y="1003"/>
                  </a:lnTo>
                  <a:lnTo>
                    <a:pt x="2694902" y="12"/>
                  </a:lnTo>
                  <a:lnTo>
                    <a:pt x="2623375" y="1244"/>
                  </a:lnTo>
                  <a:lnTo>
                    <a:pt x="2559723" y="5105"/>
                  </a:lnTo>
                  <a:lnTo>
                    <a:pt x="2503551" y="11747"/>
                  </a:lnTo>
                  <a:lnTo>
                    <a:pt x="2454427" y="21399"/>
                  </a:lnTo>
                  <a:lnTo>
                    <a:pt x="2411946" y="34226"/>
                  </a:lnTo>
                  <a:lnTo>
                    <a:pt x="2375700" y="50419"/>
                  </a:lnTo>
                  <a:lnTo>
                    <a:pt x="2320226" y="93700"/>
                  </a:lnTo>
                  <a:lnTo>
                    <a:pt x="2284704" y="152768"/>
                  </a:lnTo>
                  <a:lnTo>
                    <a:pt x="2265819" y="229146"/>
                  </a:lnTo>
                  <a:lnTo>
                    <a:pt x="2261590" y="274307"/>
                  </a:lnTo>
                  <a:lnTo>
                    <a:pt x="2260269" y="324370"/>
                  </a:lnTo>
                  <a:lnTo>
                    <a:pt x="2260269" y="353783"/>
                  </a:lnTo>
                  <a:lnTo>
                    <a:pt x="2261590" y="403669"/>
                  </a:lnTo>
                  <a:lnTo>
                    <a:pt x="2265819" y="448703"/>
                  </a:lnTo>
                  <a:lnTo>
                    <a:pt x="2273389" y="489077"/>
                  </a:lnTo>
                  <a:lnTo>
                    <a:pt x="2300186" y="556564"/>
                  </a:lnTo>
                  <a:lnTo>
                    <a:pt x="2345258" y="607618"/>
                  </a:lnTo>
                  <a:lnTo>
                    <a:pt x="2411946" y="643699"/>
                  </a:lnTo>
                  <a:lnTo>
                    <a:pt x="2454427" y="656590"/>
                  </a:lnTo>
                  <a:lnTo>
                    <a:pt x="2503551" y="666305"/>
                  </a:lnTo>
                  <a:lnTo>
                    <a:pt x="2559723" y="672998"/>
                  </a:lnTo>
                  <a:lnTo>
                    <a:pt x="2623375" y="676897"/>
                  </a:lnTo>
                  <a:lnTo>
                    <a:pt x="2694902" y="678141"/>
                  </a:lnTo>
                  <a:lnTo>
                    <a:pt x="2771724" y="677049"/>
                  </a:lnTo>
                  <a:lnTo>
                    <a:pt x="2839262" y="673557"/>
                  </a:lnTo>
                  <a:lnTo>
                    <a:pt x="2898038" y="667359"/>
                  </a:lnTo>
                  <a:lnTo>
                    <a:pt x="2948609" y="658152"/>
                  </a:lnTo>
                  <a:lnTo>
                    <a:pt x="2991497" y="645617"/>
                  </a:lnTo>
                  <a:lnTo>
                    <a:pt x="3027235" y="629450"/>
                  </a:lnTo>
                  <a:lnTo>
                    <a:pt x="3079407" y="584987"/>
                  </a:lnTo>
                  <a:lnTo>
                    <a:pt x="3109404" y="522300"/>
                  </a:lnTo>
                  <a:lnTo>
                    <a:pt x="3117431" y="483349"/>
                  </a:lnTo>
                  <a:lnTo>
                    <a:pt x="3121507" y="438912"/>
                  </a:lnTo>
                  <a:lnTo>
                    <a:pt x="3122180" y="388683"/>
                  </a:lnTo>
                  <a:close/>
                </a:path>
                <a:path w="5836920" h="1750695">
                  <a:moveTo>
                    <a:pt x="3271977" y="1303464"/>
                  </a:moveTo>
                  <a:lnTo>
                    <a:pt x="3268345" y="1260767"/>
                  </a:lnTo>
                  <a:lnTo>
                    <a:pt x="3230930" y="1210259"/>
                  </a:lnTo>
                  <a:lnTo>
                    <a:pt x="3219678" y="1207160"/>
                  </a:lnTo>
                  <a:lnTo>
                    <a:pt x="3219678" y="1307109"/>
                  </a:lnTo>
                  <a:lnTo>
                    <a:pt x="3219678" y="1309535"/>
                  </a:lnTo>
                  <a:lnTo>
                    <a:pt x="3216732" y="1341945"/>
                  </a:lnTo>
                  <a:lnTo>
                    <a:pt x="3204743" y="1361960"/>
                  </a:lnTo>
                  <a:lnTo>
                    <a:pt x="3179013" y="1372095"/>
                  </a:lnTo>
                  <a:lnTo>
                    <a:pt x="3134842" y="1374914"/>
                  </a:lnTo>
                  <a:lnTo>
                    <a:pt x="3090976" y="1372095"/>
                  </a:lnTo>
                  <a:lnTo>
                    <a:pt x="3065322" y="1361960"/>
                  </a:lnTo>
                  <a:lnTo>
                    <a:pt x="3053308" y="1341945"/>
                  </a:lnTo>
                  <a:lnTo>
                    <a:pt x="3050311" y="1309535"/>
                  </a:lnTo>
                  <a:lnTo>
                    <a:pt x="3050311" y="1307109"/>
                  </a:lnTo>
                  <a:lnTo>
                    <a:pt x="3053308" y="1275092"/>
                  </a:lnTo>
                  <a:lnTo>
                    <a:pt x="3065322" y="1255039"/>
                  </a:lnTo>
                  <a:lnTo>
                    <a:pt x="3090976" y="1244676"/>
                  </a:lnTo>
                  <a:lnTo>
                    <a:pt x="3134842" y="1241729"/>
                  </a:lnTo>
                  <a:lnTo>
                    <a:pt x="3179013" y="1244549"/>
                  </a:lnTo>
                  <a:lnTo>
                    <a:pt x="3204743" y="1254696"/>
                  </a:lnTo>
                  <a:lnTo>
                    <a:pt x="3216732" y="1274699"/>
                  </a:lnTo>
                  <a:lnTo>
                    <a:pt x="3219678" y="1307109"/>
                  </a:lnTo>
                  <a:lnTo>
                    <a:pt x="3219678" y="1207160"/>
                  </a:lnTo>
                  <a:lnTo>
                    <a:pt x="3191611" y="1199400"/>
                  </a:lnTo>
                  <a:lnTo>
                    <a:pt x="3134842" y="1196124"/>
                  </a:lnTo>
                  <a:lnTo>
                    <a:pt x="3078226" y="1199400"/>
                  </a:lnTo>
                  <a:lnTo>
                    <a:pt x="3038995" y="1210259"/>
                  </a:lnTo>
                  <a:lnTo>
                    <a:pt x="3014383" y="1230210"/>
                  </a:lnTo>
                  <a:lnTo>
                    <a:pt x="3001632" y="1260767"/>
                  </a:lnTo>
                  <a:lnTo>
                    <a:pt x="2998000" y="1303464"/>
                  </a:lnTo>
                  <a:lnTo>
                    <a:pt x="2998000" y="1313192"/>
                  </a:lnTo>
                  <a:lnTo>
                    <a:pt x="3001632" y="1355763"/>
                  </a:lnTo>
                  <a:lnTo>
                    <a:pt x="3038995" y="1406296"/>
                  </a:lnTo>
                  <a:lnTo>
                    <a:pt x="3078226" y="1417218"/>
                  </a:lnTo>
                  <a:lnTo>
                    <a:pt x="3134842" y="1420533"/>
                  </a:lnTo>
                  <a:lnTo>
                    <a:pt x="3191611" y="1417218"/>
                  </a:lnTo>
                  <a:lnTo>
                    <a:pt x="3230930" y="1406296"/>
                  </a:lnTo>
                  <a:lnTo>
                    <a:pt x="3260344" y="1374914"/>
                  </a:lnTo>
                  <a:lnTo>
                    <a:pt x="3271977" y="1313192"/>
                  </a:lnTo>
                  <a:lnTo>
                    <a:pt x="3271977" y="1303464"/>
                  </a:lnTo>
                  <a:close/>
                </a:path>
                <a:path w="5836920" h="1750695">
                  <a:moveTo>
                    <a:pt x="3583076" y="1200378"/>
                  </a:moveTo>
                  <a:lnTo>
                    <a:pt x="3532898" y="1200378"/>
                  </a:lnTo>
                  <a:lnTo>
                    <a:pt x="3533076" y="1219466"/>
                  </a:lnTo>
                  <a:lnTo>
                    <a:pt x="3533305" y="1297813"/>
                  </a:lnTo>
                  <a:lnTo>
                    <a:pt x="3533978" y="1349159"/>
                  </a:lnTo>
                  <a:lnTo>
                    <a:pt x="3534422" y="1371866"/>
                  </a:lnTo>
                  <a:lnTo>
                    <a:pt x="3527120" y="1371866"/>
                  </a:lnTo>
                  <a:lnTo>
                    <a:pt x="3497783" y="1329118"/>
                  </a:lnTo>
                  <a:lnTo>
                    <a:pt x="3483673" y="1308290"/>
                  </a:lnTo>
                  <a:lnTo>
                    <a:pt x="3472078" y="1290688"/>
                  </a:lnTo>
                  <a:lnTo>
                    <a:pt x="3409442" y="1200378"/>
                  </a:lnTo>
                  <a:lnTo>
                    <a:pt x="3323386" y="1200378"/>
                  </a:lnTo>
                  <a:lnTo>
                    <a:pt x="3323653" y="1218996"/>
                  </a:lnTo>
                  <a:lnTo>
                    <a:pt x="3323691" y="1368831"/>
                  </a:lnTo>
                  <a:lnTo>
                    <a:pt x="3323653" y="1396085"/>
                  </a:lnTo>
                  <a:lnTo>
                    <a:pt x="3323386" y="1416278"/>
                  </a:lnTo>
                  <a:lnTo>
                    <a:pt x="3373856" y="1416278"/>
                  </a:lnTo>
                  <a:lnTo>
                    <a:pt x="3373691" y="1397076"/>
                  </a:lnTo>
                  <a:lnTo>
                    <a:pt x="3373463" y="1319212"/>
                  </a:lnTo>
                  <a:lnTo>
                    <a:pt x="3373183" y="1294523"/>
                  </a:lnTo>
                  <a:lnTo>
                    <a:pt x="3372345" y="1244777"/>
                  </a:lnTo>
                  <a:lnTo>
                    <a:pt x="3379635" y="1244777"/>
                  </a:lnTo>
                  <a:lnTo>
                    <a:pt x="3407727" y="1285367"/>
                  </a:lnTo>
                  <a:lnTo>
                    <a:pt x="3421596" y="1305661"/>
                  </a:lnTo>
                  <a:lnTo>
                    <a:pt x="3434677" y="1325041"/>
                  </a:lnTo>
                  <a:lnTo>
                    <a:pt x="3498837" y="1416278"/>
                  </a:lnTo>
                  <a:lnTo>
                    <a:pt x="3583076" y="1416278"/>
                  </a:lnTo>
                  <a:lnTo>
                    <a:pt x="3582809" y="1394460"/>
                  </a:lnTo>
                  <a:lnTo>
                    <a:pt x="3582809" y="1219149"/>
                  </a:lnTo>
                  <a:lnTo>
                    <a:pt x="3583076" y="1200378"/>
                  </a:lnTo>
                  <a:close/>
                </a:path>
                <a:path w="5836920" h="1750695">
                  <a:moveTo>
                    <a:pt x="4036479" y="1331429"/>
                  </a:moveTo>
                  <a:lnTo>
                    <a:pt x="3985984" y="1330210"/>
                  </a:lnTo>
                  <a:lnTo>
                    <a:pt x="3983291" y="1351191"/>
                  </a:lnTo>
                  <a:lnTo>
                    <a:pt x="3972153" y="1364996"/>
                  </a:lnTo>
                  <a:lnTo>
                    <a:pt x="3947325" y="1372590"/>
                  </a:lnTo>
                  <a:lnTo>
                    <a:pt x="3903586" y="1374914"/>
                  </a:lnTo>
                  <a:lnTo>
                    <a:pt x="3860292" y="1372095"/>
                  </a:lnTo>
                  <a:lnTo>
                    <a:pt x="3835019" y="1361948"/>
                  </a:lnTo>
                  <a:lnTo>
                    <a:pt x="3823195" y="1341945"/>
                  </a:lnTo>
                  <a:lnTo>
                    <a:pt x="3820261" y="1309535"/>
                  </a:lnTo>
                  <a:lnTo>
                    <a:pt x="3820261" y="1307109"/>
                  </a:lnTo>
                  <a:lnTo>
                    <a:pt x="3823093" y="1275080"/>
                  </a:lnTo>
                  <a:lnTo>
                    <a:pt x="3834714" y="1255039"/>
                  </a:lnTo>
                  <a:lnTo>
                    <a:pt x="3859771" y="1244676"/>
                  </a:lnTo>
                  <a:lnTo>
                    <a:pt x="3902964" y="1241729"/>
                  </a:lnTo>
                  <a:lnTo>
                    <a:pt x="3946931" y="1244015"/>
                  </a:lnTo>
                  <a:lnTo>
                    <a:pt x="3971925" y="1251534"/>
                  </a:lnTo>
                  <a:lnTo>
                    <a:pt x="3983113" y="1265339"/>
                  </a:lnTo>
                  <a:lnTo>
                    <a:pt x="3985691" y="1286433"/>
                  </a:lnTo>
                  <a:lnTo>
                    <a:pt x="4036161" y="1285214"/>
                  </a:lnTo>
                  <a:lnTo>
                    <a:pt x="4030916" y="1241920"/>
                  </a:lnTo>
                  <a:lnTo>
                    <a:pt x="4010622" y="1214564"/>
                  </a:lnTo>
                  <a:lnTo>
                    <a:pt x="3969791" y="1200251"/>
                  </a:lnTo>
                  <a:lnTo>
                    <a:pt x="3902964" y="1196124"/>
                  </a:lnTo>
                  <a:lnTo>
                    <a:pt x="3836035" y="1201343"/>
                  </a:lnTo>
                  <a:lnTo>
                    <a:pt x="3794607" y="1218996"/>
                  </a:lnTo>
                  <a:lnTo>
                    <a:pt x="3773538" y="1252054"/>
                  </a:lnTo>
                  <a:lnTo>
                    <a:pt x="3767658" y="1303464"/>
                  </a:lnTo>
                  <a:lnTo>
                    <a:pt x="3767658" y="1313180"/>
                  </a:lnTo>
                  <a:lnTo>
                    <a:pt x="3773538" y="1364462"/>
                  </a:lnTo>
                  <a:lnTo>
                    <a:pt x="3794607" y="1397533"/>
                  </a:lnTo>
                  <a:lnTo>
                    <a:pt x="3836035" y="1415262"/>
                  </a:lnTo>
                  <a:lnTo>
                    <a:pt x="3902964" y="1420533"/>
                  </a:lnTo>
                  <a:lnTo>
                    <a:pt x="3969969" y="1416227"/>
                  </a:lnTo>
                  <a:lnTo>
                    <a:pt x="4010888" y="1401635"/>
                  </a:lnTo>
                  <a:lnTo>
                    <a:pt x="4031221" y="1374216"/>
                  </a:lnTo>
                  <a:lnTo>
                    <a:pt x="4036479" y="1331429"/>
                  </a:lnTo>
                  <a:close/>
                </a:path>
                <a:path w="5836920" h="1750695">
                  <a:moveTo>
                    <a:pt x="4053662" y="388683"/>
                  </a:moveTo>
                  <a:lnTo>
                    <a:pt x="3835882" y="385013"/>
                  </a:lnTo>
                  <a:lnTo>
                    <a:pt x="3833952" y="416890"/>
                  </a:lnTo>
                  <a:lnTo>
                    <a:pt x="3825062" y="442734"/>
                  </a:lnTo>
                  <a:lnTo>
                    <a:pt x="3804526" y="462661"/>
                  </a:lnTo>
                  <a:lnTo>
                    <a:pt x="3767683" y="476770"/>
                  </a:lnTo>
                  <a:lnTo>
                    <a:pt x="3709860" y="485165"/>
                  </a:lnTo>
                  <a:lnTo>
                    <a:pt x="3626383" y="487934"/>
                  </a:lnTo>
                  <a:lnTo>
                    <a:pt x="3556038" y="486105"/>
                  </a:lnTo>
                  <a:lnTo>
                    <a:pt x="3503269" y="479844"/>
                  </a:lnTo>
                  <a:lnTo>
                    <a:pt x="3465601" y="467969"/>
                  </a:lnTo>
                  <a:lnTo>
                    <a:pt x="3425774" y="422706"/>
                  </a:lnTo>
                  <a:lnTo>
                    <a:pt x="3416871" y="340906"/>
                  </a:lnTo>
                  <a:lnTo>
                    <a:pt x="3416871" y="337235"/>
                  </a:lnTo>
                  <a:lnTo>
                    <a:pt x="3418484" y="290906"/>
                  </a:lnTo>
                  <a:lnTo>
                    <a:pt x="3439147" y="228447"/>
                  </a:lnTo>
                  <a:lnTo>
                    <a:pt x="3500323" y="198145"/>
                  </a:lnTo>
                  <a:lnTo>
                    <a:pt x="3552571" y="191998"/>
                  </a:lnTo>
                  <a:lnTo>
                    <a:pt x="3622700" y="190220"/>
                  </a:lnTo>
                  <a:lnTo>
                    <a:pt x="3707269" y="192798"/>
                  </a:lnTo>
                  <a:lnTo>
                    <a:pt x="3765702" y="200761"/>
                  </a:lnTo>
                  <a:lnTo>
                    <a:pt x="3802799" y="214452"/>
                  </a:lnTo>
                  <a:lnTo>
                    <a:pt x="3832174" y="260299"/>
                  </a:lnTo>
                  <a:lnTo>
                    <a:pt x="3834041" y="293128"/>
                  </a:lnTo>
                  <a:lnTo>
                    <a:pt x="4051820" y="289458"/>
                  </a:lnTo>
                  <a:lnTo>
                    <a:pt x="4051173" y="237959"/>
                  </a:lnTo>
                  <a:lnTo>
                    <a:pt x="4047185" y="192671"/>
                  </a:lnTo>
                  <a:lnTo>
                    <a:pt x="4039298" y="153212"/>
                  </a:lnTo>
                  <a:lnTo>
                    <a:pt x="4009656" y="90347"/>
                  </a:lnTo>
                  <a:lnTo>
                    <a:pt x="3957891" y="46494"/>
                  </a:lnTo>
                  <a:lnTo>
                    <a:pt x="3922357" y="30784"/>
                  </a:lnTo>
                  <a:lnTo>
                    <a:pt x="3879672" y="18745"/>
                  </a:lnTo>
                  <a:lnTo>
                    <a:pt x="3829266" y="10007"/>
                  </a:lnTo>
                  <a:lnTo>
                    <a:pt x="3770617" y="4203"/>
                  </a:lnTo>
                  <a:lnTo>
                    <a:pt x="3703167" y="1003"/>
                  </a:lnTo>
                  <a:lnTo>
                    <a:pt x="3626383" y="12"/>
                  </a:lnTo>
                  <a:lnTo>
                    <a:pt x="3554844" y="1244"/>
                  </a:lnTo>
                  <a:lnTo>
                    <a:pt x="3491192" y="5105"/>
                  </a:lnTo>
                  <a:lnTo>
                    <a:pt x="3435019" y="11747"/>
                  </a:lnTo>
                  <a:lnTo>
                    <a:pt x="3385896" y="21399"/>
                  </a:lnTo>
                  <a:lnTo>
                    <a:pt x="3343414" y="34226"/>
                  </a:lnTo>
                  <a:lnTo>
                    <a:pt x="3307169" y="50419"/>
                  </a:lnTo>
                  <a:lnTo>
                    <a:pt x="3251695" y="93700"/>
                  </a:lnTo>
                  <a:lnTo>
                    <a:pt x="3216173" y="152768"/>
                  </a:lnTo>
                  <a:lnTo>
                    <a:pt x="3197301" y="229146"/>
                  </a:lnTo>
                  <a:lnTo>
                    <a:pt x="3193059" y="274307"/>
                  </a:lnTo>
                  <a:lnTo>
                    <a:pt x="3191738" y="324370"/>
                  </a:lnTo>
                  <a:lnTo>
                    <a:pt x="3191738" y="353783"/>
                  </a:lnTo>
                  <a:lnTo>
                    <a:pt x="3193059" y="403669"/>
                  </a:lnTo>
                  <a:lnTo>
                    <a:pt x="3197301" y="448703"/>
                  </a:lnTo>
                  <a:lnTo>
                    <a:pt x="3204870" y="489077"/>
                  </a:lnTo>
                  <a:lnTo>
                    <a:pt x="3231654" y="556564"/>
                  </a:lnTo>
                  <a:lnTo>
                    <a:pt x="3276739" y="607618"/>
                  </a:lnTo>
                  <a:lnTo>
                    <a:pt x="3343414" y="643699"/>
                  </a:lnTo>
                  <a:lnTo>
                    <a:pt x="3385896" y="656590"/>
                  </a:lnTo>
                  <a:lnTo>
                    <a:pt x="3435019" y="666305"/>
                  </a:lnTo>
                  <a:lnTo>
                    <a:pt x="3491192" y="672998"/>
                  </a:lnTo>
                  <a:lnTo>
                    <a:pt x="3554844" y="676897"/>
                  </a:lnTo>
                  <a:lnTo>
                    <a:pt x="3626383" y="678141"/>
                  </a:lnTo>
                  <a:lnTo>
                    <a:pt x="3703193" y="677049"/>
                  </a:lnTo>
                  <a:lnTo>
                    <a:pt x="3770731" y="673557"/>
                  </a:lnTo>
                  <a:lnTo>
                    <a:pt x="3829507" y="667359"/>
                  </a:lnTo>
                  <a:lnTo>
                    <a:pt x="3880078" y="658152"/>
                  </a:lnTo>
                  <a:lnTo>
                    <a:pt x="3922966" y="645617"/>
                  </a:lnTo>
                  <a:lnTo>
                    <a:pt x="3958704" y="629450"/>
                  </a:lnTo>
                  <a:lnTo>
                    <a:pt x="4010876" y="584987"/>
                  </a:lnTo>
                  <a:lnTo>
                    <a:pt x="4040873" y="522300"/>
                  </a:lnTo>
                  <a:lnTo>
                    <a:pt x="4048899" y="483349"/>
                  </a:lnTo>
                  <a:lnTo>
                    <a:pt x="4052976" y="438912"/>
                  </a:lnTo>
                  <a:lnTo>
                    <a:pt x="4053662" y="388683"/>
                  </a:lnTo>
                  <a:close/>
                </a:path>
                <a:path w="5836920" h="1750695">
                  <a:moveTo>
                    <a:pt x="4339641" y="1416278"/>
                  </a:moveTo>
                  <a:lnTo>
                    <a:pt x="4323854" y="1382382"/>
                  </a:lnTo>
                  <a:lnTo>
                    <a:pt x="4321822" y="1377962"/>
                  </a:lnTo>
                  <a:lnTo>
                    <a:pt x="4302607" y="1336306"/>
                  </a:lnTo>
                  <a:lnTo>
                    <a:pt x="4278795" y="1284427"/>
                  </a:lnTo>
                  <a:lnTo>
                    <a:pt x="4261523" y="1246606"/>
                  </a:lnTo>
                  <a:lnTo>
                    <a:pt x="4256951" y="1236611"/>
                  </a:lnTo>
                  <a:lnTo>
                    <a:pt x="4248124" y="1217155"/>
                  </a:lnTo>
                  <a:lnTo>
                    <a:pt x="4248124" y="1336306"/>
                  </a:lnTo>
                  <a:lnTo>
                    <a:pt x="4142600" y="1336306"/>
                  </a:lnTo>
                  <a:lnTo>
                    <a:pt x="4158157" y="1300137"/>
                  </a:lnTo>
                  <a:lnTo>
                    <a:pt x="4165981" y="1281722"/>
                  </a:lnTo>
                  <a:lnTo>
                    <a:pt x="4173512" y="1263764"/>
                  </a:lnTo>
                  <a:lnTo>
                    <a:pt x="4180611" y="1246606"/>
                  </a:lnTo>
                  <a:lnTo>
                    <a:pt x="4210113" y="1246606"/>
                  </a:lnTo>
                  <a:lnTo>
                    <a:pt x="4217479" y="1264488"/>
                  </a:lnTo>
                  <a:lnTo>
                    <a:pt x="4225772" y="1284300"/>
                  </a:lnTo>
                  <a:lnTo>
                    <a:pt x="4241419" y="1321409"/>
                  </a:lnTo>
                  <a:lnTo>
                    <a:pt x="4248124" y="1336306"/>
                  </a:lnTo>
                  <a:lnTo>
                    <a:pt x="4248124" y="1217155"/>
                  </a:lnTo>
                  <a:lnTo>
                    <a:pt x="4240517" y="1200365"/>
                  </a:lnTo>
                  <a:lnTo>
                    <a:pt x="4153852" y="1200365"/>
                  </a:lnTo>
                  <a:lnTo>
                    <a:pt x="4137253" y="1236611"/>
                  </a:lnTo>
                  <a:lnTo>
                    <a:pt x="4115181" y="1284300"/>
                  </a:lnTo>
                  <a:lnTo>
                    <a:pt x="4091190" y="1335735"/>
                  </a:lnTo>
                  <a:lnTo>
                    <a:pt x="4069207" y="1382382"/>
                  </a:lnTo>
                  <a:lnTo>
                    <a:pt x="4052900" y="1416278"/>
                  </a:lnTo>
                  <a:lnTo>
                    <a:pt x="4107027" y="1416278"/>
                  </a:lnTo>
                  <a:lnTo>
                    <a:pt x="4124045" y="1377962"/>
                  </a:lnTo>
                  <a:lnTo>
                    <a:pt x="4266362" y="1377962"/>
                  </a:lnTo>
                  <a:lnTo>
                    <a:pt x="4283075" y="1416278"/>
                  </a:lnTo>
                  <a:lnTo>
                    <a:pt x="4339641" y="1416278"/>
                  </a:lnTo>
                  <a:close/>
                </a:path>
                <a:path w="5836920" h="1750695">
                  <a:moveTo>
                    <a:pt x="4636135" y="1275791"/>
                  </a:moveTo>
                  <a:lnTo>
                    <a:pt x="4632033" y="1243863"/>
                  </a:lnTo>
                  <a:lnTo>
                    <a:pt x="4631639" y="1240790"/>
                  </a:lnTo>
                  <a:lnTo>
                    <a:pt x="4615878" y="1217434"/>
                  </a:lnTo>
                  <a:lnTo>
                    <a:pt x="4585462" y="1204417"/>
                  </a:lnTo>
                  <a:lnTo>
                    <a:pt x="4583493" y="1204264"/>
                  </a:lnTo>
                  <a:lnTo>
                    <a:pt x="4583493" y="1275791"/>
                  </a:lnTo>
                  <a:lnTo>
                    <a:pt x="4583481" y="1277010"/>
                  </a:lnTo>
                  <a:lnTo>
                    <a:pt x="4581385" y="1292098"/>
                  </a:lnTo>
                  <a:lnTo>
                    <a:pt x="4573867" y="1302245"/>
                  </a:lnTo>
                  <a:lnTo>
                    <a:pt x="4559414" y="1307833"/>
                  </a:lnTo>
                  <a:lnTo>
                    <a:pt x="4536402" y="1309547"/>
                  </a:lnTo>
                  <a:lnTo>
                    <a:pt x="4432084" y="1309547"/>
                  </a:lnTo>
                  <a:lnTo>
                    <a:pt x="4432084" y="1243863"/>
                  </a:lnTo>
                  <a:lnTo>
                    <a:pt x="4536402" y="1243863"/>
                  </a:lnTo>
                  <a:lnTo>
                    <a:pt x="4559414" y="1245514"/>
                  </a:lnTo>
                  <a:lnTo>
                    <a:pt x="4573867" y="1250962"/>
                  </a:lnTo>
                  <a:lnTo>
                    <a:pt x="4581385" y="1260919"/>
                  </a:lnTo>
                  <a:lnTo>
                    <a:pt x="4583493" y="1275791"/>
                  </a:lnTo>
                  <a:lnTo>
                    <a:pt x="4583493" y="1204264"/>
                  </a:lnTo>
                  <a:lnTo>
                    <a:pt x="4536999" y="1200365"/>
                  </a:lnTo>
                  <a:lnTo>
                    <a:pt x="4380712" y="1200365"/>
                  </a:lnTo>
                  <a:lnTo>
                    <a:pt x="4380776" y="1204417"/>
                  </a:lnTo>
                  <a:lnTo>
                    <a:pt x="4380877" y="1405763"/>
                  </a:lnTo>
                  <a:lnTo>
                    <a:pt x="4380712" y="1416265"/>
                  </a:lnTo>
                  <a:lnTo>
                    <a:pt x="4432389" y="1416265"/>
                  </a:lnTo>
                  <a:lnTo>
                    <a:pt x="4432224" y="1405763"/>
                  </a:lnTo>
                  <a:lnTo>
                    <a:pt x="4432122" y="1394802"/>
                  </a:lnTo>
                  <a:lnTo>
                    <a:pt x="4432084" y="1353324"/>
                  </a:lnTo>
                  <a:lnTo>
                    <a:pt x="4536999" y="1353324"/>
                  </a:lnTo>
                  <a:lnTo>
                    <a:pt x="4585462" y="1349108"/>
                  </a:lnTo>
                  <a:lnTo>
                    <a:pt x="4615878" y="1335697"/>
                  </a:lnTo>
                  <a:lnTo>
                    <a:pt x="4631639" y="1312024"/>
                  </a:lnTo>
                  <a:lnTo>
                    <a:pt x="4631956" y="1309547"/>
                  </a:lnTo>
                  <a:lnTo>
                    <a:pt x="4636135" y="1277010"/>
                  </a:lnTo>
                  <a:lnTo>
                    <a:pt x="4636135" y="1275791"/>
                  </a:lnTo>
                  <a:close/>
                </a:path>
                <a:path w="5836920" h="1750695">
                  <a:moveTo>
                    <a:pt x="4933823" y="1200569"/>
                  </a:moveTo>
                  <a:lnTo>
                    <a:pt x="4667758" y="1200569"/>
                  </a:lnTo>
                  <a:lnTo>
                    <a:pt x="4667758" y="1246289"/>
                  </a:lnTo>
                  <a:lnTo>
                    <a:pt x="4775085" y="1246289"/>
                  </a:lnTo>
                  <a:lnTo>
                    <a:pt x="4775085" y="1394879"/>
                  </a:lnTo>
                  <a:lnTo>
                    <a:pt x="4774933" y="1394879"/>
                  </a:lnTo>
                  <a:lnTo>
                    <a:pt x="4774933" y="1416469"/>
                  </a:lnTo>
                  <a:lnTo>
                    <a:pt x="4826355" y="1416469"/>
                  </a:lnTo>
                  <a:lnTo>
                    <a:pt x="4826355" y="1394879"/>
                  </a:lnTo>
                  <a:lnTo>
                    <a:pt x="4826216" y="1394879"/>
                  </a:lnTo>
                  <a:lnTo>
                    <a:pt x="4826216" y="1246289"/>
                  </a:lnTo>
                  <a:lnTo>
                    <a:pt x="4933823" y="1246289"/>
                  </a:lnTo>
                  <a:lnTo>
                    <a:pt x="4933823" y="1200569"/>
                  </a:lnTo>
                  <a:close/>
                </a:path>
                <a:path w="5836920" h="1750695">
                  <a:moveTo>
                    <a:pt x="4956657" y="12865"/>
                  </a:moveTo>
                  <a:lnTo>
                    <a:pt x="4736109" y="12865"/>
                  </a:lnTo>
                  <a:lnTo>
                    <a:pt x="4736643" y="35534"/>
                  </a:lnTo>
                  <a:lnTo>
                    <a:pt x="4736922" y="61912"/>
                  </a:lnTo>
                  <a:lnTo>
                    <a:pt x="4737011" y="91567"/>
                  </a:lnTo>
                  <a:lnTo>
                    <a:pt x="4737036" y="366636"/>
                  </a:lnTo>
                  <a:lnTo>
                    <a:pt x="4734204" y="411670"/>
                  </a:lnTo>
                  <a:lnTo>
                    <a:pt x="4701997" y="466229"/>
                  </a:lnTo>
                  <a:lnTo>
                    <a:pt x="4666246" y="479564"/>
                  </a:lnTo>
                  <a:lnTo>
                    <a:pt x="4613135" y="486168"/>
                  </a:lnTo>
                  <a:lnTo>
                    <a:pt x="4539475" y="487934"/>
                  </a:lnTo>
                  <a:lnTo>
                    <a:pt x="4465815" y="486168"/>
                  </a:lnTo>
                  <a:lnTo>
                    <a:pt x="4412704" y="479564"/>
                  </a:lnTo>
                  <a:lnTo>
                    <a:pt x="4376940" y="466229"/>
                  </a:lnTo>
                  <a:lnTo>
                    <a:pt x="4344733" y="411670"/>
                  </a:lnTo>
                  <a:lnTo>
                    <a:pt x="4341901" y="366636"/>
                  </a:lnTo>
                  <a:lnTo>
                    <a:pt x="4341901" y="124053"/>
                  </a:lnTo>
                  <a:lnTo>
                    <a:pt x="4342028" y="62598"/>
                  </a:lnTo>
                  <a:lnTo>
                    <a:pt x="4342295" y="36055"/>
                  </a:lnTo>
                  <a:lnTo>
                    <a:pt x="4342828" y="12865"/>
                  </a:lnTo>
                  <a:lnTo>
                    <a:pt x="4122305" y="12865"/>
                  </a:lnTo>
                  <a:lnTo>
                    <a:pt x="4122826" y="36995"/>
                  </a:lnTo>
                  <a:lnTo>
                    <a:pt x="4123105" y="63868"/>
                  </a:lnTo>
                  <a:lnTo>
                    <a:pt x="4123207" y="93497"/>
                  </a:lnTo>
                  <a:lnTo>
                    <a:pt x="4123220" y="192049"/>
                  </a:lnTo>
                  <a:lnTo>
                    <a:pt x="4123080" y="229323"/>
                  </a:lnTo>
                  <a:lnTo>
                    <a:pt x="4122445" y="323862"/>
                  </a:lnTo>
                  <a:lnTo>
                    <a:pt x="4122305" y="377672"/>
                  </a:lnTo>
                  <a:lnTo>
                    <a:pt x="4123639" y="428980"/>
                  </a:lnTo>
                  <a:lnTo>
                    <a:pt x="4128020" y="474548"/>
                  </a:lnTo>
                  <a:lnTo>
                    <a:pt x="4136009" y="514654"/>
                  </a:lnTo>
                  <a:lnTo>
                    <a:pt x="4165104" y="579615"/>
                  </a:lnTo>
                  <a:lnTo>
                    <a:pt x="4215473" y="626160"/>
                  </a:lnTo>
                  <a:lnTo>
                    <a:pt x="4250042" y="643229"/>
                  </a:lnTo>
                  <a:lnTo>
                    <a:pt x="4291622" y="656564"/>
                  </a:lnTo>
                  <a:lnTo>
                    <a:pt x="4340796" y="666432"/>
                  </a:lnTo>
                  <a:lnTo>
                    <a:pt x="4398111" y="673138"/>
                  </a:lnTo>
                  <a:lnTo>
                    <a:pt x="4464151" y="676948"/>
                  </a:lnTo>
                  <a:lnTo>
                    <a:pt x="4539475" y="678141"/>
                  </a:lnTo>
                  <a:lnTo>
                    <a:pt x="4614977" y="676922"/>
                  </a:lnTo>
                  <a:lnTo>
                    <a:pt x="4681144" y="673074"/>
                  </a:lnTo>
                  <a:lnTo>
                    <a:pt x="4738535" y="666318"/>
                  </a:lnTo>
                  <a:lnTo>
                    <a:pt x="4787735" y="656386"/>
                  </a:lnTo>
                  <a:lnTo>
                    <a:pt x="4829314" y="642988"/>
                  </a:lnTo>
                  <a:lnTo>
                    <a:pt x="4863858" y="625843"/>
                  </a:lnTo>
                  <a:lnTo>
                    <a:pt x="4914100" y="579208"/>
                  </a:lnTo>
                  <a:lnTo>
                    <a:pt x="4943056" y="514273"/>
                  </a:lnTo>
                  <a:lnTo>
                    <a:pt x="4950993" y="474243"/>
                  </a:lnTo>
                  <a:lnTo>
                    <a:pt x="4955337" y="428802"/>
                  </a:lnTo>
                  <a:lnTo>
                    <a:pt x="4956657" y="377672"/>
                  </a:lnTo>
                  <a:lnTo>
                    <a:pt x="4956505" y="324383"/>
                  </a:lnTo>
                  <a:lnTo>
                    <a:pt x="4955883" y="230225"/>
                  </a:lnTo>
                  <a:lnTo>
                    <a:pt x="4955730" y="192963"/>
                  </a:lnTo>
                  <a:lnTo>
                    <a:pt x="4955730" y="124968"/>
                  </a:lnTo>
                  <a:lnTo>
                    <a:pt x="4955857" y="63411"/>
                  </a:lnTo>
                  <a:lnTo>
                    <a:pt x="4956124" y="36842"/>
                  </a:lnTo>
                  <a:lnTo>
                    <a:pt x="4956657" y="12865"/>
                  </a:lnTo>
                  <a:close/>
                </a:path>
                <a:path w="5836920" h="1750695">
                  <a:moveTo>
                    <a:pt x="5237912" y="1200378"/>
                  </a:moveTo>
                  <a:lnTo>
                    <a:pt x="5186210" y="1200378"/>
                  </a:lnTo>
                  <a:lnTo>
                    <a:pt x="5186489" y="1217828"/>
                  </a:lnTo>
                  <a:lnTo>
                    <a:pt x="5186527" y="1322311"/>
                  </a:lnTo>
                  <a:lnTo>
                    <a:pt x="5183619" y="1348498"/>
                  </a:lnTo>
                  <a:lnTo>
                    <a:pt x="5172164" y="1364576"/>
                  </a:lnTo>
                  <a:lnTo>
                    <a:pt x="5148046" y="1372692"/>
                  </a:lnTo>
                  <a:lnTo>
                    <a:pt x="5107165" y="1374927"/>
                  </a:lnTo>
                  <a:lnTo>
                    <a:pt x="5066284" y="1372692"/>
                  </a:lnTo>
                  <a:lnTo>
                    <a:pt x="5042166" y="1364576"/>
                  </a:lnTo>
                  <a:lnTo>
                    <a:pt x="5030698" y="1348498"/>
                  </a:lnTo>
                  <a:lnTo>
                    <a:pt x="5027803" y="1322311"/>
                  </a:lnTo>
                  <a:lnTo>
                    <a:pt x="5027828" y="1218044"/>
                  </a:lnTo>
                  <a:lnTo>
                    <a:pt x="5028095" y="1200378"/>
                  </a:lnTo>
                  <a:lnTo>
                    <a:pt x="4976406" y="1200378"/>
                  </a:lnTo>
                  <a:lnTo>
                    <a:pt x="4976673" y="1217599"/>
                  </a:lnTo>
                  <a:lnTo>
                    <a:pt x="4976711" y="1261795"/>
                  </a:lnTo>
                  <a:lnTo>
                    <a:pt x="4976406" y="1325968"/>
                  </a:lnTo>
                  <a:lnTo>
                    <a:pt x="4981778" y="1370888"/>
                  </a:lnTo>
                  <a:lnTo>
                    <a:pt x="5001641" y="1400048"/>
                  </a:lnTo>
                  <a:lnTo>
                    <a:pt x="5041570" y="1415808"/>
                  </a:lnTo>
                  <a:lnTo>
                    <a:pt x="5107165" y="1420533"/>
                  </a:lnTo>
                  <a:lnTo>
                    <a:pt x="5172748" y="1415770"/>
                  </a:lnTo>
                  <a:lnTo>
                    <a:pt x="5212677" y="1399933"/>
                  </a:lnTo>
                  <a:lnTo>
                    <a:pt x="5232539" y="1370761"/>
                  </a:lnTo>
                  <a:lnTo>
                    <a:pt x="5237912" y="1325968"/>
                  </a:lnTo>
                  <a:lnTo>
                    <a:pt x="5237658" y="1275041"/>
                  </a:lnTo>
                  <a:lnTo>
                    <a:pt x="5237607" y="1238999"/>
                  </a:lnTo>
                  <a:lnTo>
                    <a:pt x="5237645" y="1217637"/>
                  </a:lnTo>
                  <a:lnTo>
                    <a:pt x="5237912" y="1200378"/>
                  </a:lnTo>
                  <a:close/>
                </a:path>
                <a:path w="5836920" h="1750695">
                  <a:moveTo>
                    <a:pt x="5558117" y="1416278"/>
                  </a:moveTo>
                  <a:lnTo>
                    <a:pt x="5550852" y="1405851"/>
                  </a:lnTo>
                  <a:lnTo>
                    <a:pt x="5540680" y="1391183"/>
                  </a:lnTo>
                  <a:lnTo>
                    <a:pt x="5532336" y="1378991"/>
                  </a:lnTo>
                  <a:lnTo>
                    <a:pt x="5524360" y="1367015"/>
                  </a:lnTo>
                  <a:lnTo>
                    <a:pt x="5519305" y="1359598"/>
                  </a:lnTo>
                  <a:lnTo>
                    <a:pt x="5514187" y="1352410"/>
                  </a:lnTo>
                  <a:lnTo>
                    <a:pt x="5510822" y="1347863"/>
                  </a:lnTo>
                  <a:lnTo>
                    <a:pt x="5509057" y="1345463"/>
                  </a:lnTo>
                  <a:lnTo>
                    <a:pt x="5504002" y="1338732"/>
                  </a:lnTo>
                  <a:lnTo>
                    <a:pt x="5528183" y="1329601"/>
                  </a:lnTo>
                  <a:lnTo>
                    <a:pt x="5544058" y="1315554"/>
                  </a:lnTo>
                  <a:lnTo>
                    <a:pt x="5548655" y="1305280"/>
                  </a:lnTo>
                  <a:lnTo>
                    <a:pt x="5552745" y="1296149"/>
                  </a:lnTo>
                  <a:lnTo>
                    <a:pt x="5555386" y="1270927"/>
                  </a:lnTo>
                  <a:lnTo>
                    <a:pt x="5555386" y="1270012"/>
                  </a:lnTo>
                  <a:lnTo>
                    <a:pt x="5551360" y="1243558"/>
                  </a:lnTo>
                  <a:lnTo>
                    <a:pt x="5550370" y="1237068"/>
                  </a:lnTo>
                  <a:lnTo>
                    <a:pt x="5533758" y="1215580"/>
                  </a:lnTo>
                  <a:lnTo>
                    <a:pt x="5503176" y="1203896"/>
                  </a:lnTo>
                  <a:lnTo>
                    <a:pt x="5502770" y="1203871"/>
                  </a:lnTo>
                  <a:lnTo>
                    <a:pt x="5502770" y="1272743"/>
                  </a:lnTo>
                  <a:lnTo>
                    <a:pt x="5502770" y="1273352"/>
                  </a:lnTo>
                  <a:lnTo>
                    <a:pt x="5500611" y="1287589"/>
                  </a:lnTo>
                  <a:lnTo>
                    <a:pt x="5492966" y="1297533"/>
                  </a:lnTo>
                  <a:lnTo>
                    <a:pt x="5478145" y="1303375"/>
                  </a:lnTo>
                  <a:lnTo>
                    <a:pt x="5454434" y="1305280"/>
                  </a:lnTo>
                  <a:lnTo>
                    <a:pt x="5349214" y="1305280"/>
                  </a:lnTo>
                  <a:lnTo>
                    <a:pt x="5349214" y="1243558"/>
                  </a:lnTo>
                  <a:lnTo>
                    <a:pt x="5454434" y="1243558"/>
                  </a:lnTo>
                  <a:lnTo>
                    <a:pt x="5478145" y="1245120"/>
                  </a:lnTo>
                  <a:lnTo>
                    <a:pt x="5492966" y="1250162"/>
                  </a:lnTo>
                  <a:lnTo>
                    <a:pt x="5500611" y="1259205"/>
                  </a:lnTo>
                  <a:lnTo>
                    <a:pt x="5502770" y="1272743"/>
                  </a:lnTo>
                  <a:lnTo>
                    <a:pt x="5502770" y="1203871"/>
                  </a:lnTo>
                  <a:lnTo>
                    <a:pt x="5456263" y="1200378"/>
                  </a:lnTo>
                  <a:lnTo>
                    <a:pt x="5297843" y="1200378"/>
                  </a:lnTo>
                  <a:lnTo>
                    <a:pt x="5297906" y="1203896"/>
                  </a:lnTo>
                  <a:lnTo>
                    <a:pt x="5297995" y="1406766"/>
                  </a:lnTo>
                  <a:lnTo>
                    <a:pt x="5297843" y="1416278"/>
                  </a:lnTo>
                  <a:lnTo>
                    <a:pt x="5349519" y="1416278"/>
                  </a:lnTo>
                  <a:lnTo>
                    <a:pt x="5349367" y="1406766"/>
                  </a:lnTo>
                  <a:lnTo>
                    <a:pt x="5349240" y="1376743"/>
                  </a:lnTo>
                  <a:lnTo>
                    <a:pt x="5349214" y="1347863"/>
                  </a:lnTo>
                  <a:lnTo>
                    <a:pt x="5452300" y="1347863"/>
                  </a:lnTo>
                  <a:lnTo>
                    <a:pt x="5480151" y="1386941"/>
                  </a:lnTo>
                  <a:lnTo>
                    <a:pt x="5499430" y="1416278"/>
                  </a:lnTo>
                  <a:lnTo>
                    <a:pt x="5558117" y="1416278"/>
                  </a:lnTo>
                  <a:close/>
                </a:path>
                <a:path w="5836920" h="1750695">
                  <a:moveTo>
                    <a:pt x="5834304" y="458533"/>
                  </a:moveTo>
                  <a:lnTo>
                    <a:pt x="5826950" y="386854"/>
                  </a:lnTo>
                  <a:lnTo>
                    <a:pt x="5798426" y="330174"/>
                  </a:lnTo>
                  <a:lnTo>
                    <a:pt x="5739028" y="287832"/>
                  </a:lnTo>
                  <a:lnTo>
                    <a:pt x="5694718" y="271830"/>
                  </a:lnTo>
                  <a:lnTo>
                    <a:pt x="5639054" y="259168"/>
                  </a:lnTo>
                  <a:lnTo>
                    <a:pt x="5570817" y="249758"/>
                  </a:lnTo>
                  <a:lnTo>
                    <a:pt x="5488787" y="243509"/>
                  </a:lnTo>
                  <a:lnTo>
                    <a:pt x="5375859" y="236715"/>
                  </a:lnTo>
                  <a:lnTo>
                    <a:pt x="5304307" y="229908"/>
                  </a:lnTo>
                  <a:lnTo>
                    <a:pt x="5264772" y="222008"/>
                  </a:lnTo>
                  <a:lnTo>
                    <a:pt x="5247919" y="211899"/>
                  </a:lnTo>
                  <a:lnTo>
                    <a:pt x="5244376" y="198488"/>
                  </a:lnTo>
                  <a:lnTo>
                    <a:pt x="5249799" y="183375"/>
                  </a:lnTo>
                  <a:lnTo>
                    <a:pt x="5273319" y="173443"/>
                  </a:lnTo>
                  <a:lnTo>
                    <a:pt x="5325770" y="167982"/>
                  </a:lnTo>
                  <a:lnTo>
                    <a:pt x="5418036" y="166319"/>
                  </a:lnTo>
                  <a:lnTo>
                    <a:pt x="5511368" y="168630"/>
                  </a:lnTo>
                  <a:lnTo>
                    <a:pt x="5564378" y="175856"/>
                  </a:lnTo>
                  <a:lnTo>
                    <a:pt x="5588101" y="188417"/>
                  </a:lnTo>
                  <a:lnTo>
                    <a:pt x="5593550" y="206756"/>
                  </a:lnTo>
                  <a:lnTo>
                    <a:pt x="5593550" y="222377"/>
                  </a:lnTo>
                  <a:lnTo>
                    <a:pt x="5813158" y="218694"/>
                  </a:lnTo>
                  <a:lnTo>
                    <a:pt x="5809221" y="151130"/>
                  </a:lnTo>
                  <a:lnTo>
                    <a:pt x="5791720" y="96240"/>
                  </a:lnTo>
                  <a:lnTo>
                    <a:pt x="5752173" y="53873"/>
                  </a:lnTo>
                  <a:lnTo>
                    <a:pt x="5682069" y="23825"/>
                  </a:lnTo>
                  <a:lnTo>
                    <a:pt x="5632907" y="13373"/>
                  </a:lnTo>
                  <a:lnTo>
                    <a:pt x="5572912" y="5930"/>
                  </a:lnTo>
                  <a:lnTo>
                    <a:pt x="5501030" y="1473"/>
                  </a:lnTo>
                  <a:lnTo>
                    <a:pt x="5416207" y="0"/>
                  </a:lnTo>
                  <a:lnTo>
                    <a:pt x="5332323" y="1790"/>
                  </a:lnTo>
                  <a:lnTo>
                    <a:pt x="5260962" y="7150"/>
                  </a:lnTo>
                  <a:lnTo>
                    <a:pt x="5201183" y="16014"/>
                  </a:lnTo>
                  <a:lnTo>
                    <a:pt x="5152021" y="28359"/>
                  </a:lnTo>
                  <a:lnTo>
                    <a:pt x="5112512" y="44132"/>
                  </a:lnTo>
                  <a:lnTo>
                    <a:pt x="5058651" y="85826"/>
                  </a:lnTo>
                  <a:lnTo>
                    <a:pt x="5031956" y="140754"/>
                  </a:lnTo>
                  <a:lnTo>
                    <a:pt x="5024755" y="208584"/>
                  </a:lnTo>
                  <a:lnTo>
                    <a:pt x="5026457" y="249313"/>
                  </a:lnTo>
                  <a:lnTo>
                    <a:pt x="5043614" y="314896"/>
                  </a:lnTo>
                  <a:lnTo>
                    <a:pt x="5086782" y="361823"/>
                  </a:lnTo>
                  <a:lnTo>
                    <a:pt x="5121021" y="379222"/>
                  </a:lnTo>
                  <a:lnTo>
                    <a:pt x="5165229" y="393077"/>
                  </a:lnTo>
                  <a:lnTo>
                    <a:pt x="5220589" y="403783"/>
                  </a:lnTo>
                  <a:lnTo>
                    <a:pt x="5288242" y="411683"/>
                  </a:lnTo>
                  <a:lnTo>
                    <a:pt x="5369344" y="417182"/>
                  </a:lnTo>
                  <a:lnTo>
                    <a:pt x="5482806" y="424116"/>
                  </a:lnTo>
                  <a:lnTo>
                    <a:pt x="5554865" y="432054"/>
                  </a:lnTo>
                  <a:lnTo>
                    <a:pt x="5594820" y="441591"/>
                  </a:lnTo>
                  <a:lnTo>
                    <a:pt x="5611952" y="453288"/>
                  </a:lnTo>
                  <a:lnTo>
                    <a:pt x="5615610" y="467715"/>
                  </a:lnTo>
                  <a:lnTo>
                    <a:pt x="5615610" y="472313"/>
                  </a:lnTo>
                  <a:lnTo>
                    <a:pt x="5611482" y="490601"/>
                  </a:lnTo>
                  <a:lnTo>
                    <a:pt x="5589524" y="502183"/>
                  </a:lnTo>
                  <a:lnTo>
                    <a:pt x="5535358" y="508241"/>
                  </a:lnTo>
                  <a:lnTo>
                    <a:pt x="5434584" y="509981"/>
                  </a:lnTo>
                  <a:lnTo>
                    <a:pt x="5344909" y="508863"/>
                  </a:lnTo>
                  <a:lnTo>
                    <a:pt x="5288127" y="504964"/>
                  </a:lnTo>
                  <a:lnTo>
                    <a:pt x="5256809" y="497484"/>
                  </a:lnTo>
                  <a:lnTo>
                    <a:pt x="5243487" y="485635"/>
                  </a:lnTo>
                  <a:lnTo>
                    <a:pt x="5240693" y="468630"/>
                  </a:lnTo>
                  <a:lnTo>
                    <a:pt x="5240693" y="451180"/>
                  </a:lnTo>
                  <a:lnTo>
                    <a:pt x="5021072" y="454863"/>
                  </a:lnTo>
                  <a:lnTo>
                    <a:pt x="5022393" y="496887"/>
                  </a:lnTo>
                  <a:lnTo>
                    <a:pt x="5035486" y="565340"/>
                  </a:lnTo>
                  <a:lnTo>
                    <a:pt x="5068354" y="615061"/>
                  </a:lnTo>
                  <a:lnTo>
                    <a:pt x="5127904" y="648589"/>
                  </a:lnTo>
                  <a:lnTo>
                    <a:pt x="5169865" y="660069"/>
                  </a:lnTo>
                  <a:lnTo>
                    <a:pt x="5221109" y="668451"/>
                  </a:lnTo>
                  <a:lnTo>
                    <a:pt x="5282489" y="674039"/>
                  </a:lnTo>
                  <a:lnTo>
                    <a:pt x="5354891" y="677164"/>
                  </a:lnTo>
                  <a:lnTo>
                    <a:pt x="5439168" y="678141"/>
                  </a:lnTo>
                  <a:lnTo>
                    <a:pt x="5525211" y="676338"/>
                  </a:lnTo>
                  <a:lnTo>
                    <a:pt x="5598096" y="670928"/>
                  </a:lnTo>
                  <a:lnTo>
                    <a:pt x="5658840" y="661898"/>
                  </a:lnTo>
                  <a:lnTo>
                    <a:pt x="5708523" y="649249"/>
                  </a:lnTo>
                  <a:lnTo>
                    <a:pt x="5748185" y="632968"/>
                  </a:lnTo>
                  <a:lnTo>
                    <a:pt x="5801614" y="589483"/>
                  </a:lnTo>
                  <a:lnTo>
                    <a:pt x="5827522" y="531355"/>
                  </a:lnTo>
                  <a:lnTo>
                    <a:pt x="5832780" y="496785"/>
                  </a:lnTo>
                  <a:lnTo>
                    <a:pt x="5834304" y="458533"/>
                  </a:lnTo>
                  <a:close/>
                </a:path>
                <a:path w="5836920" h="1750695">
                  <a:moveTo>
                    <a:pt x="5836361" y="1374279"/>
                  </a:moveTo>
                  <a:lnTo>
                    <a:pt x="5656351" y="1374279"/>
                  </a:lnTo>
                  <a:lnTo>
                    <a:pt x="5656351" y="1327289"/>
                  </a:lnTo>
                  <a:lnTo>
                    <a:pt x="5656351" y="1326019"/>
                  </a:lnTo>
                  <a:lnTo>
                    <a:pt x="5752566" y="1326019"/>
                  </a:lnTo>
                  <a:lnTo>
                    <a:pt x="5752566" y="1327289"/>
                  </a:lnTo>
                  <a:lnTo>
                    <a:pt x="5818429" y="1327289"/>
                  </a:lnTo>
                  <a:lnTo>
                    <a:pt x="5818429" y="1326019"/>
                  </a:lnTo>
                  <a:lnTo>
                    <a:pt x="5818429" y="1286649"/>
                  </a:lnTo>
                  <a:lnTo>
                    <a:pt x="5656351" y="1286649"/>
                  </a:lnTo>
                  <a:lnTo>
                    <a:pt x="5656351" y="1243469"/>
                  </a:lnTo>
                  <a:lnTo>
                    <a:pt x="5656351" y="1242199"/>
                  </a:lnTo>
                  <a:lnTo>
                    <a:pt x="5797689" y="1242199"/>
                  </a:lnTo>
                  <a:lnTo>
                    <a:pt x="5797689" y="1243469"/>
                  </a:lnTo>
                  <a:lnTo>
                    <a:pt x="5831205" y="1243469"/>
                  </a:lnTo>
                  <a:lnTo>
                    <a:pt x="5831205" y="1242199"/>
                  </a:lnTo>
                  <a:lnTo>
                    <a:pt x="5831205" y="1238389"/>
                  </a:lnTo>
                  <a:lnTo>
                    <a:pt x="5831205" y="1209179"/>
                  </a:lnTo>
                  <a:lnTo>
                    <a:pt x="5831205" y="1200289"/>
                  </a:lnTo>
                  <a:lnTo>
                    <a:pt x="5605043" y="1200289"/>
                  </a:lnTo>
                  <a:lnTo>
                    <a:pt x="5605043" y="1209179"/>
                  </a:lnTo>
                  <a:lnTo>
                    <a:pt x="5605208" y="1209179"/>
                  </a:lnTo>
                  <a:lnTo>
                    <a:pt x="5605208" y="1238389"/>
                  </a:lnTo>
                  <a:lnTo>
                    <a:pt x="5605272" y="1242199"/>
                  </a:lnTo>
                  <a:lnTo>
                    <a:pt x="5605272" y="1243469"/>
                  </a:lnTo>
                  <a:lnTo>
                    <a:pt x="5605259" y="1286649"/>
                  </a:lnTo>
                  <a:lnTo>
                    <a:pt x="5605246" y="1326019"/>
                  </a:lnTo>
                  <a:lnTo>
                    <a:pt x="5605246" y="1327289"/>
                  </a:lnTo>
                  <a:lnTo>
                    <a:pt x="5605246" y="1374279"/>
                  </a:lnTo>
                  <a:lnTo>
                    <a:pt x="5605234" y="1394599"/>
                  </a:lnTo>
                  <a:lnTo>
                    <a:pt x="5605094" y="1394599"/>
                  </a:lnTo>
                  <a:lnTo>
                    <a:pt x="5605094" y="1416189"/>
                  </a:lnTo>
                  <a:lnTo>
                    <a:pt x="5836361" y="1416189"/>
                  </a:lnTo>
                  <a:lnTo>
                    <a:pt x="5836361" y="1394599"/>
                  </a:lnTo>
                  <a:lnTo>
                    <a:pt x="5836361" y="1374279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10">
              <a:extLst>
                <a:ext uri="{FF2B5EF4-FFF2-40B4-BE49-F238E27FC236}">
                  <a16:creationId xmlns:a16="http://schemas.microsoft.com/office/drawing/2014/main" id="{AAB26A7D-700F-AA2A-1CAB-5C7AF35FE244}"/>
                </a:ext>
              </a:extLst>
            </p:cNvPr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6574" y="2333618"/>
              <a:ext cx="250248" cy="218040"/>
            </a:xfrm>
            <a:prstGeom prst="rect">
              <a:avLst/>
            </a:prstGeom>
          </p:spPr>
        </p:pic>
        <p:sp>
          <p:nvSpPr>
            <p:cNvPr id="37" name="object 11">
              <a:extLst>
                <a:ext uri="{FF2B5EF4-FFF2-40B4-BE49-F238E27FC236}">
                  <a16:creationId xmlns:a16="http://schemas.microsoft.com/office/drawing/2014/main" id="{E1F029D7-C353-E6CF-E706-A44A9F62059E}"/>
                </a:ext>
              </a:extLst>
            </p:cNvPr>
            <p:cNvSpPr>
              <a:spLocks/>
            </p:cNvSpPr>
            <p:nvPr/>
          </p:nvSpPr>
          <p:spPr>
            <a:xfrm>
              <a:off x="1919211" y="2333631"/>
              <a:ext cx="930275" cy="218440"/>
            </a:xfrm>
            <a:custGeom>
              <a:avLst/>
              <a:gdLst/>
              <a:ahLst/>
              <a:cxnLst/>
              <a:rect l="l" t="t" r="r" b="b"/>
              <a:pathLst>
                <a:path w="930275" h="218439">
                  <a:moveTo>
                    <a:pt x="278625" y="213906"/>
                  </a:moveTo>
                  <a:lnTo>
                    <a:pt x="263283" y="180962"/>
                  </a:lnTo>
                  <a:lnTo>
                    <a:pt x="261315" y="176682"/>
                  </a:lnTo>
                  <a:lnTo>
                    <a:pt x="242633" y="136194"/>
                  </a:lnTo>
                  <a:lnTo>
                    <a:pt x="202704" y="49034"/>
                  </a:lnTo>
                  <a:lnTo>
                    <a:pt x="198272" y="39331"/>
                  </a:lnTo>
                  <a:lnTo>
                    <a:pt x="189687" y="20421"/>
                  </a:lnTo>
                  <a:lnTo>
                    <a:pt x="189687" y="136194"/>
                  </a:lnTo>
                  <a:lnTo>
                    <a:pt x="87172" y="136194"/>
                  </a:lnTo>
                  <a:lnTo>
                    <a:pt x="102285" y="101053"/>
                  </a:lnTo>
                  <a:lnTo>
                    <a:pt x="109880" y="83159"/>
                  </a:lnTo>
                  <a:lnTo>
                    <a:pt x="117195" y="65709"/>
                  </a:lnTo>
                  <a:lnTo>
                    <a:pt x="124104" y="49034"/>
                  </a:lnTo>
                  <a:lnTo>
                    <a:pt x="152755" y="49034"/>
                  </a:lnTo>
                  <a:lnTo>
                    <a:pt x="159918" y="66408"/>
                  </a:lnTo>
                  <a:lnTo>
                    <a:pt x="167525" y="84594"/>
                  </a:lnTo>
                  <a:lnTo>
                    <a:pt x="183184" y="121716"/>
                  </a:lnTo>
                  <a:lnTo>
                    <a:pt x="189687" y="136194"/>
                  </a:lnTo>
                  <a:lnTo>
                    <a:pt x="189687" y="20421"/>
                  </a:lnTo>
                  <a:lnTo>
                    <a:pt x="182295" y="4127"/>
                  </a:lnTo>
                  <a:lnTo>
                    <a:pt x="98094" y="4127"/>
                  </a:lnTo>
                  <a:lnTo>
                    <a:pt x="81965" y="39331"/>
                  </a:lnTo>
                  <a:lnTo>
                    <a:pt x="60464" y="85788"/>
                  </a:lnTo>
                  <a:lnTo>
                    <a:pt x="37211" y="135636"/>
                  </a:lnTo>
                  <a:lnTo>
                    <a:pt x="15849" y="180962"/>
                  </a:lnTo>
                  <a:lnTo>
                    <a:pt x="0" y="213906"/>
                  </a:lnTo>
                  <a:lnTo>
                    <a:pt x="52603" y="213906"/>
                  </a:lnTo>
                  <a:lnTo>
                    <a:pt x="69138" y="176682"/>
                  </a:lnTo>
                  <a:lnTo>
                    <a:pt x="207416" y="176682"/>
                  </a:lnTo>
                  <a:lnTo>
                    <a:pt x="223672" y="213906"/>
                  </a:lnTo>
                  <a:lnTo>
                    <a:pt x="278625" y="213906"/>
                  </a:lnTo>
                  <a:close/>
                </a:path>
                <a:path w="930275" h="218439">
                  <a:moveTo>
                    <a:pt x="518782" y="4292"/>
                  </a:moveTo>
                  <a:lnTo>
                    <a:pt x="260248" y="4292"/>
                  </a:lnTo>
                  <a:lnTo>
                    <a:pt x="260248" y="48742"/>
                  </a:lnTo>
                  <a:lnTo>
                    <a:pt x="364528" y="48742"/>
                  </a:lnTo>
                  <a:lnTo>
                    <a:pt x="364528" y="193522"/>
                  </a:lnTo>
                  <a:lnTo>
                    <a:pt x="364375" y="193522"/>
                  </a:lnTo>
                  <a:lnTo>
                    <a:pt x="364375" y="213842"/>
                  </a:lnTo>
                  <a:lnTo>
                    <a:pt x="414350" y="213842"/>
                  </a:lnTo>
                  <a:lnTo>
                    <a:pt x="414350" y="193522"/>
                  </a:lnTo>
                  <a:lnTo>
                    <a:pt x="414197" y="193522"/>
                  </a:lnTo>
                  <a:lnTo>
                    <a:pt x="414197" y="48742"/>
                  </a:lnTo>
                  <a:lnTo>
                    <a:pt x="518782" y="48742"/>
                  </a:lnTo>
                  <a:lnTo>
                    <a:pt x="518782" y="4292"/>
                  </a:lnTo>
                  <a:close/>
                </a:path>
                <a:path w="930275" h="218439">
                  <a:moveTo>
                    <a:pt x="612609" y="4229"/>
                  </a:moveTo>
                  <a:lnTo>
                    <a:pt x="562533" y="4229"/>
                  </a:lnTo>
                  <a:lnTo>
                    <a:pt x="562533" y="13119"/>
                  </a:lnTo>
                  <a:lnTo>
                    <a:pt x="562635" y="22009"/>
                  </a:lnTo>
                  <a:lnTo>
                    <a:pt x="562698" y="41059"/>
                  </a:lnTo>
                  <a:lnTo>
                    <a:pt x="562724" y="193459"/>
                  </a:lnTo>
                  <a:lnTo>
                    <a:pt x="562571" y="193459"/>
                  </a:lnTo>
                  <a:lnTo>
                    <a:pt x="562571" y="213779"/>
                  </a:lnTo>
                  <a:lnTo>
                    <a:pt x="612546" y="213779"/>
                  </a:lnTo>
                  <a:lnTo>
                    <a:pt x="612546" y="193459"/>
                  </a:lnTo>
                  <a:lnTo>
                    <a:pt x="612406" y="193459"/>
                  </a:lnTo>
                  <a:lnTo>
                    <a:pt x="612406" y="41059"/>
                  </a:lnTo>
                  <a:lnTo>
                    <a:pt x="612406" y="22009"/>
                  </a:lnTo>
                  <a:lnTo>
                    <a:pt x="612470" y="13119"/>
                  </a:lnTo>
                  <a:lnTo>
                    <a:pt x="612609" y="13119"/>
                  </a:lnTo>
                  <a:lnTo>
                    <a:pt x="612609" y="4229"/>
                  </a:lnTo>
                  <a:close/>
                </a:path>
                <a:path w="930275" h="218439">
                  <a:moveTo>
                    <a:pt x="929678" y="104279"/>
                  </a:moveTo>
                  <a:lnTo>
                    <a:pt x="923988" y="54330"/>
                  </a:lnTo>
                  <a:lnTo>
                    <a:pt x="917562" y="44310"/>
                  </a:lnTo>
                  <a:lnTo>
                    <a:pt x="903389" y="22225"/>
                  </a:lnTo>
                  <a:lnTo>
                    <a:pt x="878865" y="11912"/>
                  </a:lnTo>
                  <a:lnTo>
                    <a:pt x="878865" y="107835"/>
                  </a:lnTo>
                  <a:lnTo>
                    <a:pt x="878865" y="110197"/>
                  </a:lnTo>
                  <a:lnTo>
                    <a:pt x="875995" y="141681"/>
                  </a:lnTo>
                  <a:lnTo>
                    <a:pt x="864349" y="161124"/>
                  </a:lnTo>
                  <a:lnTo>
                    <a:pt x="839343" y="170980"/>
                  </a:lnTo>
                  <a:lnTo>
                    <a:pt x="796429" y="173710"/>
                  </a:lnTo>
                  <a:lnTo>
                    <a:pt x="753808" y="170980"/>
                  </a:lnTo>
                  <a:lnTo>
                    <a:pt x="728891" y="161124"/>
                  </a:lnTo>
                  <a:lnTo>
                    <a:pt x="717207" y="141681"/>
                  </a:lnTo>
                  <a:lnTo>
                    <a:pt x="714298" y="110197"/>
                  </a:lnTo>
                  <a:lnTo>
                    <a:pt x="714298" y="107835"/>
                  </a:lnTo>
                  <a:lnTo>
                    <a:pt x="717207" y="76720"/>
                  </a:lnTo>
                  <a:lnTo>
                    <a:pt x="728891" y="57238"/>
                  </a:lnTo>
                  <a:lnTo>
                    <a:pt x="753808" y="47167"/>
                  </a:lnTo>
                  <a:lnTo>
                    <a:pt x="796429" y="44310"/>
                  </a:lnTo>
                  <a:lnTo>
                    <a:pt x="841286" y="47167"/>
                  </a:lnTo>
                  <a:lnTo>
                    <a:pt x="839660" y="47167"/>
                  </a:lnTo>
                  <a:lnTo>
                    <a:pt x="864349" y="56908"/>
                  </a:lnTo>
                  <a:lnTo>
                    <a:pt x="875995" y="76339"/>
                  </a:lnTo>
                  <a:lnTo>
                    <a:pt x="878865" y="107835"/>
                  </a:lnTo>
                  <a:lnTo>
                    <a:pt x="878865" y="11912"/>
                  </a:lnTo>
                  <a:lnTo>
                    <a:pt x="862622" y="5080"/>
                  </a:lnTo>
                  <a:lnTo>
                    <a:pt x="796429" y="0"/>
                  </a:lnTo>
                  <a:lnTo>
                    <a:pt x="730415" y="5080"/>
                  </a:lnTo>
                  <a:lnTo>
                    <a:pt x="689737" y="22225"/>
                  </a:lnTo>
                  <a:lnTo>
                    <a:pt x="669175" y="54330"/>
                  </a:lnTo>
                  <a:lnTo>
                    <a:pt x="663473" y="104279"/>
                  </a:lnTo>
                  <a:lnTo>
                    <a:pt x="663473" y="113728"/>
                  </a:lnTo>
                  <a:lnTo>
                    <a:pt x="669175" y="163563"/>
                  </a:lnTo>
                  <a:lnTo>
                    <a:pt x="689737" y="195681"/>
                  </a:lnTo>
                  <a:lnTo>
                    <a:pt x="730415" y="212915"/>
                  </a:lnTo>
                  <a:lnTo>
                    <a:pt x="796429" y="218033"/>
                  </a:lnTo>
                  <a:lnTo>
                    <a:pt x="862622" y="212915"/>
                  </a:lnTo>
                  <a:lnTo>
                    <a:pt x="903389" y="195681"/>
                  </a:lnTo>
                  <a:lnTo>
                    <a:pt x="917473" y="173710"/>
                  </a:lnTo>
                  <a:lnTo>
                    <a:pt x="923988" y="163563"/>
                  </a:lnTo>
                  <a:lnTo>
                    <a:pt x="929678" y="113728"/>
                  </a:lnTo>
                  <a:lnTo>
                    <a:pt x="929678" y="104279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12">
              <a:extLst>
                <a:ext uri="{FF2B5EF4-FFF2-40B4-BE49-F238E27FC236}">
                  <a16:creationId xmlns:a16="http://schemas.microsoft.com/office/drawing/2014/main" id="{288D5444-FE1F-B1FC-0752-D516145BAA7D}"/>
                </a:ext>
              </a:extLst>
            </p:cNvPr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98477" y="2337757"/>
              <a:ext cx="252316" cy="209763"/>
            </a:xfrm>
            <a:prstGeom prst="rect">
              <a:avLst/>
            </a:prstGeom>
          </p:spPr>
        </p:pic>
        <p:sp>
          <p:nvSpPr>
            <p:cNvPr id="39" name="object 13">
              <a:extLst>
                <a:ext uri="{FF2B5EF4-FFF2-40B4-BE49-F238E27FC236}">
                  <a16:creationId xmlns:a16="http://schemas.microsoft.com/office/drawing/2014/main" id="{EEE01C83-4B3C-979C-F5C6-5BE82E11E03D}"/>
                </a:ext>
              </a:extLst>
            </p:cNvPr>
            <p:cNvSpPr>
              <a:spLocks/>
            </p:cNvSpPr>
            <p:nvPr/>
          </p:nvSpPr>
          <p:spPr>
            <a:xfrm>
              <a:off x="3318524" y="2337750"/>
              <a:ext cx="278765" cy="210185"/>
            </a:xfrm>
            <a:custGeom>
              <a:avLst/>
              <a:gdLst/>
              <a:ahLst/>
              <a:cxnLst/>
              <a:rect l="l" t="t" r="r" b="b"/>
              <a:pathLst>
                <a:path w="278764" h="210185">
                  <a:moveTo>
                    <a:pt x="182298" y="0"/>
                  </a:moveTo>
                  <a:lnTo>
                    <a:pt x="98086" y="0"/>
                  </a:lnTo>
                  <a:lnTo>
                    <a:pt x="81960" y="35202"/>
                  </a:lnTo>
                  <a:lnTo>
                    <a:pt x="60456" y="81666"/>
                  </a:lnTo>
                  <a:lnTo>
                    <a:pt x="37207" y="131508"/>
                  </a:lnTo>
                  <a:lnTo>
                    <a:pt x="15844" y="176840"/>
                  </a:lnTo>
                  <a:lnTo>
                    <a:pt x="0" y="209778"/>
                  </a:lnTo>
                  <a:lnTo>
                    <a:pt x="52595" y="209778"/>
                  </a:lnTo>
                  <a:lnTo>
                    <a:pt x="69139" y="172554"/>
                  </a:lnTo>
                  <a:lnTo>
                    <a:pt x="261307" y="172554"/>
                  </a:lnTo>
                  <a:lnTo>
                    <a:pt x="242632" y="132069"/>
                  </a:lnTo>
                  <a:lnTo>
                    <a:pt x="87164" y="132069"/>
                  </a:lnTo>
                  <a:lnTo>
                    <a:pt x="102277" y="96923"/>
                  </a:lnTo>
                  <a:lnTo>
                    <a:pt x="109872" y="79034"/>
                  </a:lnTo>
                  <a:lnTo>
                    <a:pt x="117192" y="61584"/>
                  </a:lnTo>
                  <a:lnTo>
                    <a:pt x="124095" y="44904"/>
                  </a:lnTo>
                  <a:lnTo>
                    <a:pt x="202700" y="44904"/>
                  </a:lnTo>
                  <a:lnTo>
                    <a:pt x="198268" y="35202"/>
                  </a:lnTo>
                  <a:lnTo>
                    <a:pt x="182298" y="0"/>
                  </a:lnTo>
                  <a:close/>
                </a:path>
                <a:path w="278764" h="210185">
                  <a:moveTo>
                    <a:pt x="261307" y="172554"/>
                  </a:moveTo>
                  <a:lnTo>
                    <a:pt x="207412" y="172554"/>
                  </a:lnTo>
                  <a:lnTo>
                    <a:pt x="223663" y="209778"/>
                  </a:lnTo>
                  <a:lnTo>
                    <a:pt x="278619" y="209778"/>
                  </a:lnTo>
                  <a:lnTo>
                    <a:pt x="263284" y="176840"/>
                  </a:lnTo>
                  <a:lnTo>
                    <a:pt x="261307" y="172554"/>
                  </a:lnTo>
                  <a:close/>
                </a:path>
                <a:path w="278764" h="210185">
                  <a:moveTo>
                    <a:pt x="202700" y="44904"/>
                  </a:moveTo>
                  <a:lnTo>
                    <a:pt x="152749" y="44904"/>
                  </a:lnTo>
                  <a:lnTo>
                    <a:pt x="159916" y="62288"/>
                  </a:lnTo>
                  <a:lnTo>
                    <a:pt x="167526" y="80473"/>
                  </a:lnTo>
                  <a:lnTo>
                    <a:pt x="183182" y="117593"/>
                  </a:lnTo>
                  <a:lnTo>
                    <a:pt x="189685" y="132069"/>
                  </a:lnTo>
                  <a:lnTo>
                    <a:pt x="242632" y="132069"/>
                  </a:lnTo>
                  <a:lnTo>
                    <a:pt x="202700" y="44904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14">
              <a:extLst>
                <a:ext uri="{FF2B5EF4-FFF2-40B4-BE49-F238E27FC236}">
                  <a16:creationId xmlns:a16="http://schemas.microsoft.com/office/drawing/2014/main" id="{D34A5D61-6A87-8911-B694-2C8DB6BA5B2B}"/>
                </a:ext>
              </a:extLst>
            </p:cNvPr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36087" y="2337757"/>
              <a:ext cx="252316" cy="209763"/>
            </a:xfrm>
            <a:prstGeom prst="rect">
              <a:avLst/>
            </a:prstGeom>
          </p:spPr>
        </p:pic>
        <p:sp>
          <p:nvSpPr>
            <p:cNvPr id="41" name="object 15">
              <a:extLst>
                <a:ext uri="{FF2B5EF4-FFF2-40B4-BE49-F238E27FC236}">
                  <a16:creationId xmlns:a16="http://schemas.microsoft.com/office/drawing/2014/main" id="{26B0D545-F1D0-9FA4-846C-E62B9F2DA52D}"/>
                </a:ext>
              </a:extLst>
            </p:cNvPr>
            <p:cNvSpPr>
              <a:spLocks/>
            </p:cNvSpPr>
            <p:nvPr/>
          </p:nvSpPr>
          <p:spPr>
            <a:xfrm>
              <a:off x="3948626" y="2337754"/>
              <a:ext cx="257810" cy="210185"/>
            </a:xfrm>
            <a:custGeom>
              <a:avLst/>
              <a:gdLst/>
              <a:ahLst/>
              <a:cxnLst/>
              <a:rect l="l" t="t" r="r" b="b"/>
              <a:pathLst>
                <a:path w="257810" h="210185">
                  <a:moveTo>
                    <a:pt x="125860" y="0"/>
                  </a:moveTo>
                  <a:lnTo>
                    <a:pt x="0" y="0"/>
                  </a:lnTo>
                  <a:lnTo>
                    <a:pt x="0" y="209763"/>
                  </a:lnTo>
                  <a:lnTo>
                    <a:pt x="125860" y="209763"/>
                  </a:lnTo>
                  <a:lnTo>
                    <a:pt x="191028" y="204769"/>
                  </a:lnTo>
                  <a:lnTo>
                    <a:pt x="231265" y="187976"/>
                  </a:lnTo>
                  <a:lnTo>
                    <a:pt x="245372" y="166330"/>
                  </a:lnTo>
                  <a:lnTo>
                    <a:pt x="49925" y="166330"/>
                  </a:lnTo>
                  <a:lnTo>
                    <a:pt x="49925" y="43422"/>
                  </a:lnTo>
                  <a:lnTo>
                    <a:pt x="245364" y="43422"/>
                  </a:lnTo>
                  <a:lnTo>
                    <a:pt x="231265" y="21788"/>
                  </a:lnTo>
                  <a:lnTo>
                    <a:pt x="191028" y="4994"/>
                  </a:lnTo>
                  <a:lnTo>
                    <a:pt x="125860" y="0"/>
                  </a:lnTo>
                  <a:close/>
                </a:path>
                <a:path w="257810" h="210185">
                  <a:moveTo>
                    <a:pt x="245364" y="43422"/>
                  </a:moveTo>
                  <a:lnTo>
                    <a:pt x="125860" y="43422"/>
                  </a:lnTo>
                  <a:lnTo>
                    <a:pt x="167754" y="46110"/>
                  </a:lnTo>
                  <a:lnTo>
                    <a:pt x="192225" y="55613"/>
                  </a:lnTo>
                  <a:lnTo>
                    <a:pt x="203678" y="74088"/>
                  </a:lnTo>
                  <a:lnTo>
                    <a:pt x="206517" y="103693"/>
                  </a:lnTo>
                  <a:lnTo>
                    <a:pt x="206517" y="106059"/>
                  </a:lnTo>
                  <a:lnTo>
                    <a:pt x="203678" y="135671"/>
                  </a:lnTo>
                  <a:lnTo>
                    <a:pt x="192225" y="154145"/>
                  </a:lnTo>
                  <a:lnTo>
                    <a:pt x="167754" y="163644"/>
                  </a:lnTo>
                  <a:lnTo>
                    <a:pt x="125860" y="166330"/>
                  </a:lnTo>
                  <a:lnTo>
                    <a:pt x="245372" y="166330"/>
                  </a:lnTo>
                  <a:lnTo>
                    <a:pt x="251669" y="156668"/>
                  </a:lnTo>
                  <a:lnTo>
                    <a:pt x="257337" y="108127"/>
                  </a:lnTo>
                  <a:lnTo>
                    <a:pt x="257337" y="101635"/>
                  </a:lnTo>
                  <a:lnTo>
                    <a:pt x="251669" y="53097"/>
                  </a:lnTo>
                  <a:lnTo>
                    <a:pt x="245364" y="43422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16">
              <a:extLst>
                <a:ext uri="{FF2B5EF4-FFF2-40B4-BE49-F238E27FC236}">
                  <a16:creationId xmlns:a16="http://schemas.microsoft.com/office/drawing/2014/main" id="{B4FCB1EE-C595-AC1B-DB7F-F1BCD0F9055B}"/>
                </a:ext>
              </a:extLst>
            </p:cNvPr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75172" y="2333618"/>
              <a:ext cx="250248" cy="218040"/>
            </a:xfrm>
            <a:prstGeom prst="rect">
              <a:avLst/>
            </a:prstGeom>
          </p:spPr>
        </p:pic>
        <p:sp>
          <p:nvSpPr>
            <p:cNvPr id="43" name="object 17">
              <a:extLst>
                <a:ext uri="{FF2B5EF4-FFF2-40B4-BE49-F238E27FC236}">
                  <a16:creationId xmlns:a16="http://schemas.microsoft.com/office/drawing/2014/main" id="{7C7C77AA-9420-134A-BDAB-319698A61FEF}"/>
                </a:ext>
              </a:extLst>
            </p:cNvPr>
            <p:cNvSpPr>
              <a:spLocks/>
            </p:cNvSpPr>
            <p:nvPr/>
          </p:nvSpPr>
          <p:spPr>
            <a:xfrm>
              <a:off x="4654905" y="2333631"/>
              <a:ext cx="553085" cy="218440"/>
            </a:xfrm>
            <a:custGeom>
              <a:avLst/>
              <a:gdLst/>
              <a:ahLst/>
              <a:cxnLst/>
              <a:rect l="l" t="t" r="r" b="b"/>
              <a:pathLst>
                <a:path w="553085" h="218439">
                  <a:moveTo>
                    <a:pt x="258533" y="4292"/>
                  </a:moveTo>
                  <a:lnTo>
                    <a:pt x="0" y="4292"/>
                  </a:lnTo>
                  <a:lnTo>
                    <a:pt x="0" y="48742"/>
                  </a:lnTo>
                  <a:lnTo>
                    <a:pt x="104279" y="48742"/>
                  </a:lnTo>
                  <a:lnTo>
                    <a:pt x="104279" y="193522"/>
                  </a:lnTo>
                  <a:lnTo>
                    <a:pt x="104127" y="193522"/>
                  </a:lnTo>
                  <a:lnTo>
                    <a:pt x="104127" y="213842"/>
                  </a:lnTo>
                  <a:lnTo>
                    <a:pt x="154101" y="213842"/>
                  </a:lnTo>
                  <a:lnTo>
                    <a:pt x="154101" y="193522"/>
                  </a:lnTo>
                  <a:lnTo>
                    <a:pt x="153962" y="193522"/>
                  </a:lnTo>
                  <a:lnTo>
                    <a:pt x="153962" y="48742"/>
                  </a:lnTo>
                  <a:lnTo>
                    <a:pt x="258533" y="48742"/>
                  </a:lnTo>
                  <a:lnTo>
                    <a:pt x="258533" y="4292"/>
                  </a:lnTo>
                  <a:close/>
                </a:path>
                <a:path w="553085" h="218439">
                  <a:moveTo>
                    <a:pt x="553034" y="104279"/>
                  </a:moveTo>
                  <a:lnTo>
                    <a:pt x="547344" y="54330"/>
                  </a:lnTo>
                  <a:lnTo>
                    <a:pt x="540918" y="44310"/>
                  </a:lnTo>
                  <a:lnTo>
                    <a:pt x="526745" y="22225"/>
                  </a:lnTo>
                  <a:lnTo>
                    <a:pt x="502221" y="11912"/>
                  </a:lnTo>
                  <a:lnTo>
                    <a:pt x="502221" y="107835"/>
                  </a:lnTo>
                  <a:lnTo>
                    <a:pt x="502221" y="110197"/>
                  </a:lnTo>
                  <a:lnTo>
                    <a:pt x="499351" y="141681"/>
                  </a:lnTo>
                  <a:lnTo>
                    <a:pt x="487705" y="161124"/>
                  </a:lnTo>
                  <a:lnTo>
                    <a:pt x="462699" y="170980"/>
                  </a:lnTo>
                  <a:lnTo>
                    <a:pt x="419785" y="173710"/>
                  </a:lnTo>
                  <a:lnTo>
                    <a:pt x="377164" y="170980"/>
                  </a:lnTo>
                  <a:lnTo>
                    <a:pt x="352247" y="161124"/>
                  </a:lnTo>
                  <a:lnTo>
                    <a:pt x="340563" y="141681"/>
                  </a:lnTo>
                  <a:lnTo>
                    <a:pt x="337654" y="110197"/>
                  </a:lnTo>
                  <a:lnTo>
                    <a:pt x="337654" y="107835"/>
                  </a:lnTo>
                  <a:lnTo>
                    <a:pt x="340563" y="76720"/>
                  </a:lnTo>
                  <a:lnTo>
                    <a:pt x="352247" y="57238"/>
                  </a:lnTo>
                  <a:lnTo>
                    <a:pt x="377164" y="47167"/>
                  </a:lnTo>
                  <a:lnTo>
                    <a:pt x="419785" y="44310"/>
                  </a:lnTo>
                  <a:lnTo>
                    <a:pt x="464642" y="47167"/>
                  </a:lnTo>
                  <a:lnTo>
                    <a:pt x="463016" y="47167"/>
                  </a:lnTo>
                  <a:lnTo>
                    <a:pt x="487705" y="56908"/>
                  </a:lnTo>
                  <a:lnTo>
                    <a:pt x="499351" y="76339"/>
                  </a:lnTo>
                  <a:lnTo>
                    <a:pt x="502221" y="107835"/>
                  </a:lnTo>
                  <a:lnTo>
                    <a:pt x="502221" y="11912"/>
                  </a:lnTo>
                  <a:lnTo>
                    <a:pt x="485978" y="5080"/>
                  </a:lnTo>
                  <a:lnTo>
                    <a:pt x="419785" y="0"/>
                  </a:lnTo>
                  <a:lnTo>
                    <a:pt x="353771" y="5080"/>
                  </a:lnTo>
                  <a:lnTo>
                    <a:pt x="313093" y="22225"/>
                  </a:lnTo>
                  <a:lnTo>
                    <a:pt x="292531" y="54330"/>
                  </a:lnTo>
                  <a:lnTo>
                    <a:pt x="286829" y="104279"/>
                  </a:lnTo>
                  <a:lnTo>
                    <a:pt x="286829" y="113728"/>
                  </a:lnTo>
                  <a:lnTo>
                    <a:pt x="292531" y="163563"/>
                  </a:lnTo>
                  <a:lnTo>
                    <a:pt x="313093" y="195681"/>
                  </a:lnTo>
                  <a:lnTo>
                    <a:pt x="353771" y="212915"/>
                  </a:lnTo>
                  <a:lnTo>
                    <a:pt x="419785" y="218033"/>
                  </a:lnTo>
                  <a:lnTo>
                    <a:pt x="485978" y="212915"/>
                  </a:lnTo>
                  <a:lnTo>
                    <a:pt x="526745" y="195681"/>
                  </a:lnTo>
                  <a:lnTo>
                    <a:pt x="540842" y="173710"/>
                  </a:lnTo>
                  <a:lnTo>
                    <a:pt x="547344" y="163563"/>
                  </a:lnTo>
                  <a:lnTo>
                    <a:pt x="553034" y="113728"/>
                  </a:lnTo>
                  <a:lnTo>
                    <a:pt x="553034" y="104279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18">
              <a:extLst>
                <a:ext uri="{FF2B5EF4-FFF2-40B4-BE49-F238E27FC236}">
                  <a16:creationId xmlns:a16="http://schemas.microsoft.com/office/drawing/2014/main" id="{B22166C8-BA6D-7EA7-C7A1-3B4E0107E78B}"/>
                </a:ext>
              </a:extLst>
            </p:cNvPr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58423" y="2337752"/>
              <a:ext cx="252903" cy="209773"/>
            </a:xfrm>
            <a:prstGeom prst="rect">
              <a:avLst/>
            </a:prstGeom>
          </p:spPr>
        </p:pic>
        <p:sp>
          <p:nvSpPr>
            <p:cNvPr id="45" name="object 19">
              <a:extLst>
                <a:ext uri="{FF2B5EF4-FFF2-40B4-BE49-F238E27FC236}">
                  <a16:creationId xmlns:a16="http://schemas.microsoft.com/office/drawing/2014/main" id="{01C61D24-DB7B-52D9-3F08-0DC173471B21}"/>
                </a:ext>
              </a:extLst>
            </p:cNvPr>
            <p:cNvSpPr>
              <a:spLocks/>
            </p:cNvSpPr>
            <p:nvPr/>
          </p:nvSpPr>
          <p:spPr>
            <a:xfrm>
              <a:off x="5535777" y="2333618"/>
              <a:ext cx="832485" cy="218440"/>
            </a:xfrm>
            <a:custGeom>
              <a:avLst/>
              <a:gdLst/>
              <a:ahLst/>
              <a:cxnLst/>
              <a:rect l="l" t="t" r="r" b="b"/>
              <a:pathLst>
                <a:path w="832485" h="218439">
                  <a:moveTo>
                    <a:pt x="278625" y="213918"/>
                  </a:moveTo>
                  <a:lnTo>
                    <a:pt x="263283" y="180975"/>
                  </a:lnTo>
                  <a:lnTo>
                    <a:pt x="261315" y="176695"/>
                  </a:lnTo>
                  <a:lnTo>
                    <a:pt x="242633" y="136207"/>
                  </a:lnTo>
                  <a:lnTo>
                    <a:pt x="202704" y="49047"/>
                  </a:lnTo>
                  <a:lnTo>
                    <a:pt x="198272" y="39344"/>
                  </a:lnTo>
                  <a:lnTo>
                    <a:pt x="189699" y="20459"/>
                  </a:lnTo>
                  <a:lnTo>
                    <a:pt x="189699" y="136207"/>
                  </a:lnTo>
                  <a:lnTo>
                    <a:pt x="87160" y="136207"/>
                  </a:lnTo>
                  <a:lnTo>
                    <a:pt x="102285" y="101066"/>
                  </a:lnTo>
                  <a:lnTo>
                    <a:pt x="109880" y="83172"/>
                  </a:lnTo>
                  <a:lnTo>
                    <a:pt x="117195" y="65722"/>
                  </a:lnTo>
                  <a:lnTo>
                    <a:pt x="124091" y="49047"/>
                  </a:lnTo>
                  <a:lnTo>
                    <a:pt x="152768" y="49047"/>
                  </a:lnTo>
                  <a:lnTo>
                    <a:pt x="159918" y="66421"/>
                  </a:lnTo>
                  <a:lnTo>
                    <a:pt x="167525" y="84607"/>
                  </a:lnTo>
                  <a:lnTo>
                    <a:pt x="183197" y="121729"/>
                  </a:lnTo>
                  <a:lnTo>
                    <a:pt x="189699" y="136207"/>
                  </a:lnTo>
                  <a:lnTo>
                    <a:pt x="189699" y="20459"/>
                  </a:lnTo>
                  <a:lnTo>
                    <a:pt x="182295" y="4140"/>
                  </a:lnTo>
                  <a:lnTo>
                    <a:pt x="98107" y="4140"/>
                  </a:lnTo>
                  <a:lnTo>
                    <a:pt x="81965" y="39344"/>
                  </a:lnTo>
                  <a:lnTo>
                    <a:pt x="60464" y="85801"/>
                  </a:lnTo>
                  <a:lnTo>
                    <a:pt x="37211" y="135648"/>
                  </a:lnTo>
                  <a:lnTo>
                    <a:pt x="15849" y="180975"/>
                  </a:lnTo>
                  <a:lnTo>
                    <a:pt x="0" y="213918"/>
                  </a:lnTo>
                  <a:lnTo>
                    <a:pt x="52590" y="213918"/>
                  </a:lnTo>
                  <a:lnTo>
                    <a:pt x="69138" y="176695"/>
                  </a:lnTo>
                  <a:lnTo>
                    <a:pt x="207416" y="176695"/>
                  </a:lnTo>
                  <a:lnTo>
                    <a:pt x="223659" y="213918"/>
                  </a:lnTo>
                  <a:lnTo>
                    <a:pt x="278625" y="213918"/>
                  </a:lnTo>
                  <a:close/>
                </a:path>
                <a:path w="832485" h="218439">
                  <a:moveTo>
                    <a:pt x="556590" y="98386"/>
                  </a:moveTo>
                  <a:lnTo>
                    <a:pt x="400583" y="98386"/>
                  </a:lnTo>
                  <a:lnTo>
                    <a:pt x="400583" y="137985"/>
                  </a:lnTo>
                  <a:lnTo>
                    <a:pt x="508139" y="137985"/>
                  </a:lnTo>
                  <a:lnTo>
                    <a:pt x="508139" y="138569"/>
                  </a:lnTo>
                  <a:lnTo>
                    <a:pt x="505891" y="156959"/>
                  </a:lnTo>
                  <a:lnTo>
                    <a:pt x="495211" y="168046"/>
                  </a:lnTo>
                  <a:lnTo>
                    <a:pt x="470916" y="173469"/>
                  </a:lnTo>
                  <a:lnTo>
                    <a:pt x="427774" y="174917"/>
                  </a:lnTo>
                  <a:lnTo>
                    <a:pt x="385368" y="172161"/>
                  </a:lnTo>
                  <a:lnTo>
                    <a:pt x="360641" y="162179"/>
                  </a:lnTo>
                  <a:lnTo>
                    <a:pt x="349084" y="142379"/>
                  </a:lnTo>
                  <a:lnTo>
                    <a:pt x="346227" y="110210"/>
                  </a:lnTo>
                  <a:lnTo>
                    <a:pt x="346227" y="107848"/>
                  </a:lnTo>
                  <a:lnTo>
                    <a:pt x="349084" y="76733"/>
                  </a:lnTo>
                  <a:lnTo>
                    <a:pt x="360667" y="57238"/>
                  </a:lnTo>
                  <a:lnTo>
                    <a:pt x="385495" y="47180"/>
                  </a:lnTo>
                  <a:lnTo>
                    <a:pt x="428066" y="44310"/>
                  </a:lnTo>
                  <a:lnTo>
                    <a:pt x="469392" y="45859"/>
                  </a:lnTo>
                  <a:lnTo>
                    <a:pt x="493217" y="50927"/>
                  </a:lnTo>
                  <a:lnTo>
                    <a:pt x="504190" y="60147"/>
                  </a:lnTo>
                  <a:lnTo>
                    <a:pt x="506971" y="74155"/>
                  </a:lnTo>
                  <a:lnTo>
                    <a:pt x="506971" y="75349"/>
                  </a:lnTo>
                  <a:lnTo>
                    <a:pt x="556006" y="74447"/>
                  </a:lnTo>
                  <a:lnTo>
                    <a:pt x="550951" y="38265"/>
                  </a:lnTo>
                  <a:lnTo>
                    <a:pt x="531291" y="15405"/>
                  </a:lnTo>
                  <a:lnTo>
                    <a:pt x="491642" y="3454"/>
                  </a:lnTo>
                  <a:lnTo>
                    <a:pt x="426593" y="0"/>
                  </a:lnTo>
                  <a:lnTo>
                    <a:pt x="361556" y="5080"/>
                  </a:lnTo>
                  <a:lnTo>
                    <a:pt x="321297" y="22237"/>
                  </a:lnTo>
                  <a:lnTo>
                    <a:pt x="300824" y="54343"/>
                  </a:lnTo>
                  <a:lnTo>
                    <a:pt x="295122" y="104292"/>
                  </a:lnTo>
                  <a:lnTo>
                    <a:pt x="295122" y="113753"/>
                  </a:lnTo>
                  <a:lnTo>
                    <a:pt x="300837" y="163576"/>
                  </a:lnTo>
                  <a:lnTo>
                    <a:pt x="321335" y="195707"/>
                  </a:lnTo>
                  <a:lnTo>
                    <a:pt x="361683" y="212928"/>
                  </a:lnTo>
                  <a:lnTo>
                    <a:pt x="426885" y="218046"/>
                  </a:lnTo>
                  <a:lnTo>
                    <a:pt x="491858" y="214477"/>
                  </a:lnTo>
                  <a:lnTo>
                    <a:pt x="531368" y="201460"/>
                  </a:lnTo>
                  <a:lnTo>
                    <a:pt x="550989" y="175552"/>
                  </a:lnTo>
                  <a:lnTo>
                    <a:pt x="556298" y="133261"/>
                  </a:lnTo>
                  <a:lnTo>
                    <a:pt x="556336" y="116370"/>
                  </a:lnTo>
                  <a:lnTo>
                    <a:pt x="556590" y="98386"/>
                  </a:lnTo>
                  <a:close/>
                </a:path>
                <a:path w="832485" h="218439">
                  <a:moveTo>
                    <a:pt x="832192" y="173151"/>
                  </a:moveTo>
                  <a:lnTo>
                    <a:pt x="657288" y="173151"/>
                  </a:lnTo>
                  <a:lnTo>
                    <a:pt x="657288" y="127431"/>
                  </a:lnTo>
                  <a:lnTo>
                    <a:pt x="657288" y="126161"/>
                  </a:lnTo>
                  <a:lnTo>
                    <a:pt x="738746" y="126161"/>
                  </a:lnTo>
                  <a:lnTo>
                    <a:pt x="738746" y="127431"/>
                  </a:lnTo>
                  <a:lnTo>
                    <a:pt x="814768" y="127431"/>
                  </a:lnTo>
                  <a:lnTo>
                    <a:pt x="814768" y="126161"/>
                  </a:lnTo>
                  <a:lnTo>
                    <a:pt x="814768" y="88061"/>
                  </a:lnTo>
                  <a:lnTo>
                    <a:pt x="657288" y="88061"/>
                  </a:lnTo>
                  <a:lnTo>
                    <a:pt x="657288" y="44881"/>
                  </a:lnTo>
                  <a:lnTo>
                    <a:pt x="827176" y="44881"/>
                  </a:lnTo>
                  <a:lnTo>
                    <a:pt x="827176" y="41071"/>
                  </a:lnTo>
                  <a:lnTo>
                    <a:pt x="827176" y="13131"/>
                  </a:lnTo>
                  <a:lnTo>
                    <a:pt x="827176" y="4241"/>
                  </a:lnTo>
                  <a:lnTo>
                    <a:pt x="607441" y="4241"/>
                  </a:lnTo>
                  <a:lnTo>
                    <a:pt x="607441" y="13131"/>
                  </a:lnTo>
                  <a:lnTo>
                    <a:pt x="607593" y="13131"/>
                  </a:lnTo>
                  <a:lnTo>
                    <a:pt x="607593" y="41071"/>
                  </a:lnTo>
                  <a:lnTo>
                    <a:pt x="607644" y="44881"/>
                  </a:lnTo>
                  <a:lnTo>
                    <a:pt x="607644" y="88061"/>
                  </a:lnTo>
                  <a:lnTo>
                    <a:pt x="607631" y="126161"/>
                  </a:lnTo>
                  <a:lnTo>
                    <a:pt x="607631" y="127431"/>
                  </a:lnTo>
                  <a:lnTo>
                    <a:pt x="607618" y="173151"/>
                  </a:lnTo>
                  <a:lnTo>
                    <a:pt x="607618" y="193471"/>
                  </a:lnTo>
                  <a:lnTo>
                    <a:pt x="607479" y="193471"/>
                  </a:lnTo>
                  <a:lnTo>
                    <a:pt x="607479" y="213791"/>
                  </a:lnTo>
                  <a:lnTo>
                    <a:pt x="832192" y="213791"/>
                  </a:lnTo>
                  <a:lnTo>
                    <a:pt x="832192" y="193471"/>
                  </a:lnTo>
                  <a:lnTo>
                    <a:pt x="832192" y="173151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0">
              <a:extLst>
                <a:ext uri="{FF2B5EF4-FFF2-40B4-BE49-F238E27FC236}">
                  <a16:creationId xmlns:a16="http://schemas.microsoft.com/office/drawing/2014/main" id="{5EDBF1AC-0F81-ADF6-38C6-3F6D99FA7B29}"/>
                </a:ext>
              </a:extLst>
            </p:cNvPr>
            <p:cNvSpPr>
              <a:spLocks/>
            </p:cNvSpPr>
            <p:nvPr/>
          </p:nvSpPr>
          <p:spPr>
            <a:xfrm>
              <a:off x="551180" y="1753151"/>
              <a:ext cx="5836285" cy="1011555"/>
            </a:xfrm>
            <a:custGeom>
              <a:avLst/>
              <a:gdLst/>
              <a:ahLst/>
              <a:cxnLst/>
              <a:rect l="l" t="t" r="r" b="b"/>
              <a:pathLst>
                <a:path w="5836285" h="1011555">
                  <a:moveTo>
                    <a:pt x="1933448" y="992060"/>
                  </a:moveTo>
                  <a:lnTo>
                    <a:pt x="12" y="992060"/>
                  </a:lnTo>
                  <a:lnTo>
                    <a:pt x="12" y="1011110"/>
                  </a:lnTo>
                  <a:lnTo>
                    <a:pt x="1933448" y="1011110"/>
                  </a:lnTo>
                  <a:lnTo>
                    <a:pt x="1933448" y="992060"/>
                  </a:lnTo>
                  <a:close/>
                </a:path>
                <a:path w="5836285" h="1011555">
                  <a:moveTo>
                    <a:pt x="5835815" y="992047"/>
                  </a:moveTo>
                  <a:lnTo>
                    <a:pt x="3902392" y="992047"/>
                  </a:lnTo>
                  <a:lnTo>
                    <a:pt x="3902392" y="1010983"/>
                  </a:lnTo>
                  <a:lnTo>
                    <a:pt x="5835815" y="1010983"/>
                  </a:lnTo>
                  <a:lnTo>
                    <a:pt x="5835815" y="992047"/>
                  </a:lnTo>
                  <a:close/>
                </a:path>
                <a:path w="5836285" h="1011555">
                  <a:moveTo>
                    <a:pt x="5835916" y="0"/>
                  </a:moveTo>
                  <a:lnTo>
                    <a:pt x="0" y="0"/>
                  </a:lnTo>
                  <a:lnTo>
                    <a:pt x="0" y="34721"/>
                  </a:lnTo>
                  <a:lnTo>
                    <a:pt x="5835916" y="34721"/>
                  </a:lnTo>
                  <a:lnTo>
                    <a:pt x="5835916" y="0"/>
                  </a:lnTo>
                  <a:close/>
                </a:path>
              </a:pathLst>
            </a:custGeom>
            <a:solidFill>
              <a:srgbClr val="E55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21">
              <a:extLst>
                <a:ext uri="{FF2B5EF4-FFF2-40B4-BE49-F238E27FC236}">
                  <a16:creationId xmlns:a16="http://schemas.microsoft.com/office/drawing/2014/main" id="{74B412AC-606D-F5CF-4A40-4F83B42123D5}"/>
                </a:ext>
              </a:extLst>
            </p:cNvPr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92318" y="2693285"/>
              <a:ext cx="310871" cy="125177"/>
            </a:xfrm>
            <a:prstGeom prst="rect">
              <a:avLst/>
            </a:prstGeom>
          </p:spPr>
        </p:pic>
        <p:pic>
          <p:nvPicPr>
            <p:cNvPr id="48" name="object 22">
              <a:extLst>
                <a:ext uri="{FF2B5EF4-FFF2-40B4-BE49-F238E27FC236}">
                  <a16:creationId xmlns:a16="http://schemas.microsoft.com/office/drawing/2014/main" id="{2A4B5845-C77B-D8AE-644B-DF30B355F616}"/>
                </a:ext>
              </a:extLst>
            </p:cNvPr>
            <p:cNvPicPr>
              <a:picLocks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25704" y="2695656"/>
              <a:ext cx="139597" cy="120436"/>
            </a:xfrm>
            <a:prstGeom prst="rect">
              <a:avLst/>
            </a:prstGeom>
          </p:spPr>
        </p:pic>
        <p:sp>
          <p:nvSpPr>
            <p:cNvPr id="49" name="object 23">
              <a:extLst>
                <a:ext uri="{FF2B5EF4-FFF2-40B4-BE49-F238E27FC236}">
                  <a16:creationId xmlns:a16="http://schemas.microsoft.com/office/drawing/2014/main" id="{960CD6ED-669B-8382-DDCE-1313812B37E3}"/>
                </a:ext>
              </a:extLst>
            </p:cNvPr>
            <p:cNvSpPr>
              <a:spLocks/>
            </p:cNvSpPr>
            <p:nvPr/>
          </p:nvSpPr>
          <p:spPr>
            <a:xfrm>
              <a:off x="3194786" y="2695784"/>
              <a:ext cx="267335" cy="120650"/>
            </a:xfrm>
            <a:custGeom>
              <a:avLst/>
              <a:gdLst/>
              <a:ahLst/>
              <a:cxnLst/>
              <a:rect l="l" t="t" r="r" b="b"/>
              <a:pathLst>
                <a:path w="267335" h="120650">
                  <a:moveTo>
                    <a:pt x="120065" y="0"/>
                  </a:moveTo>
                  <a:lnTo>
                    <a:pt x="76" y="0"/>
                  </a:lnTo>
                  <a:lnTo>
                    <a:pt x="76" y="7620"/>
                  </a:lnTo>
                  <a:lnTo>
                    <a:pt x="152" y="20320"/>
                  </a:lnTo>
                  <a:lnTo>
                    <a:pt x="152" y="21590"/>
                  </a:lnTo>
                  <a:lnTo>
                    <a:pt x="152" y="52070"/>
                  </a:lnTo>
                  <a:lnTo>
                    <a:pt x="152" y="71120"/>
                  </a:lnTo>
                  <a:lnTo>
                    <a:pt x="152" y="92710"/>
                  </a:lnTo>
                  <a:lnTo>
                    <a:pt x="88" y="114300"/>
                  </a:lnTo>
                  <a:lnTo>
                    <a:pt x="0" y="120650"/>
                  </a:lnTo>
                  <a:lnTo>
                    <a:pt x="22834" y="120650"/>
                  </a:lnTo>
                  <a:lnTo>
                    <a:pt x="22834" y="114300"/>
                  </a:lnTo>
                  <a:lnTo>
                    <a:pt x="22758" y="92710"/>
                  </a:lnTo>
                  <a:lnTo>
                    <a:pt x="22720" y="71120"/>
                  </a:lnTo>
                  <a:lnTo>
                    <a:pt x="112433" y="71120"/>
                  </a:lnTo>
                  <a:lnTo>
                    <a:pt x="112433" y="52070"/>
                  </a:lnTo>
                  <a:lnTo>
                    <a:pt x="22707" y="52070"/>
                  </a:lnTo>
                  <a:lnTo>
                    <a:pt x="22707" y="21590"/>
                  </a:lnTo>
                  <a:lnTo>
                    <a:pt x="22707" y="20320"/>
                  </a:lnTo>
                  <a:lnTo>
                    <a:pt x="120065" y="20320"/>
                  </a:lnTo>
                  <a:lnTo>
                    <a:pt x="120065" y="7620"/>
                  </a:lnTo>
                  <a:lnTo>
                    <a:pt x="120065" y="0"/>
                  </a:lnTo>
                  <a:close/>
                </a:path>
                <a:path w="267335" h="120650">
                  <a:moveTo>
                    <a:pt x="267093" y="100330"/>
                  </a:moveTo>
                  <a:lnTo>
                    <a:pt x="164299" y="100330"/>
                  </a:lnTo>
                  <a:lnTo>
                    <a:pt x="164299" y="92710"/>
                  </a:lnTo>
                  <a:lnTo>
                    <a:pt x="164299" y="68580"/>
                  </a:lnTo>
                  <a:lnTo>
                    <a:pt x="256743" y="68580"/>
                  </a:lnTo>
                  <a:lnTo>
                    <a:pt x="256743" y="49530"/>
                  </a:lnTo>
                  <a:lnTo>
                    <a:pt x="164299" y="49530"/>
                  </a:lnTo>
                  <a:lnTo>
                    <a:pt x="164299" y="21590"/>
                  </a:lnTo>
                  <a:lnTo>
                    <a:pt x="164299" y="19050"/>
                  </a:lnTo>
                  <a:lnTo>
                    <a:pt x="263702" y="19050"/>
                  </a:lnTo>
                  <a:lnTo>
                    <a:pt x="263702" y="7620"/>
                  </a:lnTo>
                  <a:lnTo>
                    <a:pt x="263702" y="0"/>
                  </a:lnTo>
                  <a:lnTo>
                    <a:pt x="141668" y="0"/>
                  </a:lnTo>
                  <a:lnTo>
                    <a:pt x="141668" y="7620"/>
                  </a:lnTo>
                  <a:lnTo>
                    <a:pt x="141744" y="19050"/>
                  </a:lnTo>
                  <a:lnTo>
                    <a:pt x="141744" y="21590"/>
                  </a:lnTo>
                  <a:lnTo>
                    <a:pt x="141744" y="49530"/>
                  </a:lnTo>
                  <a:lnTo>
                    <a:pt x="141744" y="68580"/>
                  </a:lnTo>
                  <a:lnTo>
                    <a:pt x="141744" y="92710"/>
                  </a:lnTo>
                  <a:lnTo>
                    <a:pt x="141732" y="100330"/>
                  </a:lnTo>
                  <a:lnTo>
                    <a:pt x="141643" y="120650"/>
                  </a:lnTo>
                  <a:lnTo>
                    <a:pt x="267093" y="120650"/>
                  </a:lnTo>
                  <a:lnTo>
                    <a:pt x="267093" y="100330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24">
              <a:extLst>
                <a:ext uri="{FF2B5EF4-FFF2-40B4-BE49-F238E27FC236}">
                  <a16:creationId xmlns:a16="http://schemas.microsoft.com/office/drawing/2014/main" id="{2CCEDC70-2978-C685-9963-FB52D394B19B}"/>
                </a:ext>
              </a:extLst>
            </p:cNvPr>
            <p:cNvPicPr>
              <a:picLocks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84412" y="2695656"/>
              <a:ext cx="138912" cy="120436"/>
            </a:xfrm>
            <a:prstGeom prst="rect">
              <a:avLst/>
            </a:prstGeom>
          </p:spPr>
        </p:pic>
        <p:sp>
          <p:nvSpPr>
            <p:cNvPr id="51" name="object 25">
              <a:extLst>
                <a:ext uri="{FF2B5EF4-FFF2-40B4-BE49-F238E27FC236}">
                  <a16:creationId xmlns:a16="http://schemas.microsoft.com/office/drawing/2014/main" id="{66CC78EC-7EA6-A279-CBD0-3CA5075F1503}"/>
                </a:ext>
              </a:extLst>
            </p:cNvPr>
            <p:cNvSpPr>
              <a:spLocks/>
            </p:cNvSpPr>
            <p:nvPr/>
          </p:nvSpPr>
          <p:spPr>
            <a:xfrm>
              <a:off x="3644036" y="2695784"/>
              <a:ext cx="125730" cy="120650"/>
            </a:xfrm>
            <a:custGeom>
              <a:avLst/>
              <a:gdLst/>
              <a:ahLst/>
              <a:cxnLst/>
              <a:rect l="l" t="t" r="r" b="b"/>
              <a:pathLst>
                <a:path w="125729" h="120650">
                  <a:moveTo>
                    <a:pt x="125450" y="100330"/>
                  </a:moveTo>
                  <a:lnTo>
                    <a:pt x="22656" y="100330"/>
                  </a:lnTo>
                  <a:lnTo>
                    <a:pt x="22656" y="92710"/>
                  </a:lnTo>
                  <a:lnTo>
                    <a:pt x="22656" y="68580"/>
                  </a:lnTo>
                  <a:lnTo>
                    <a:pt x="115100" y="68580"/>
                  </a:lnTo>
                  <a:lnTo>
                    <a:pt x="115100" y="49530"/>
                  </a:lnTo>
                  <a:lnTo>
                    <a:pt x="22656" y="49530"/>
                  </a:lnTo>
                  <a:lnTo>
                    <a:pt x="22656" y="21590"/>
                  </a:lnTo>
                  <a:lnTo>
                    <a:pt x="22656" y="19050"/>
                  </a:lnTo>
                  <a:lnTo>
                    <a:pt x="122059" y="19050"/>
                  </a:lnTo>
                  <a:lnTo>
                    <a:pt x="122059" y="7620"/>
                  </a:lnTo>
                  <a:lnTo>
                    <a:pt x="122059" y="0"/>
                  </a:lnTo>
                  <a:lnTo>
                    <a:pt x="25" y="0"/>
                  </a:lnTo>
                  <a:lnTo>
                    <a:pt x="25" y="7620"/>
                  </a:lnTo>
                  <a:lnTo>
                    <a:pt x="114" y="19050"/>
                  </a:lnTo>
                  <a:lnTo>
                    <a:pt x="114" y="21590"/>
                  </a:lnTo>
                  <a:lnTo>
                    <a:pt x="114" y="49530"/>
                  </a:lnTo>
                  <a:lnTo>
                    <a:pt x="114" y="68580"/>
                  </a:lnTo>
                  <a:lnTo>
                    <a:pt x="114" y="92710"/>
                  </a:lnTo>
                  <a:lnTo>
                    <a:pt x="88" y="100330"/>
                  </a:lnTo>
                  <a:lnTo>
                    <a:pt x="0" y="120650"/>
                  </a:lnTo>
                  <a:lnTo>
                    <a:pt x="125450" y="120650"/>
                  </a:lnTo>
                  <a:lnTo>
                    <a:pt x="125450" y="100330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26">
              <a:extLst>
                <a:ext uri="{FF2B5EF4-FFF2-40B4-BE49-F238E27FC236}">
                  <a16:creationId xmlns:a16="http://schemas.microsoft.com/office/drawing/2014/main" id="{59783160-7FE6-C113-6EAC-E2DEBDCDE1A1}"/>
                </a:ext>
              </a:extLst>
            </p:cNvPr>
            <p:cNvPicPr>
              <a:picLocks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91339" y="2695656"/>
              <a:ext cx="139597" cy="120436"/>
            </a:xfrm>
            <a:prstGeom prst="rect">
              <a:avLst/>
            </a:prstGeom>
          </p:spPr>
        </p:pic>
        <p:pic>
          <p:nvPicPr>
            <p:cNvPr id="53" name="object 27">
              <a:extLst>
                <a:ext uri="{FF2B5EF4-FFF2-40B4-BE49-F238E27FC236}">
                  <a16:creationId xmlns:a16="http://schemas.microsoft.com/office/drawing/2014/main" id="{7F6BEE84-1AF9-B6D8-754F-6A97AAFCCC62}"/>
                </a:ext>
              </a:extLst>
            </p:cNvPr>
            <p:cNvPicPr>
              <a:picLocks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54304" y="2693285"/>
              <a:ext cx="145194" cy="125174"/>
            </a:xfrm>
            <a:prstGeom prst="rect">
              <a:avLst/>
            </a:prstGeom>
          </p:spPr>
        </p:pic>
        <p:sp>
          <p:nvSpPr>
            <p:cNvPr id="54" name="object 28">
              <a:extLst>
                <a:ext uri="{FF2B5EF4-FFF2-40B4-BE49-F238E27FC236}">
                  <a16:creationId xmlns:a16="http://schemas.microsoft.com/office/drawing/2014/main" id="{ABABBC45-5785-E6A0-62F0-E6CD1D87F060}"/>
                </a:ext>
              </a:extLst>
            </p:cNvPr>
            <p:cNvSpPr>
              <a:spLocks/>
            </p:cNvSpPr>
            <p:nvPr/>
          </p:nvSpPr>
          <p:spPr>
            <a:xfrm>
              <a:off x="4123258" y="2695784"/>
              <a:ext cx="125730" cy="120650"/>
            </a:xfrm>
            <a:custGeom>
              <a:avLst/>
              <a:gdLst/>
              <a:ahLst/>
              <a:cxnLst/>
              <a:rect l="l" t="t" r="r" b="b"/>
              <a:pathLst>
                <a:path w="125729" h="120650">
                  <a:moveTo>
                    <a:pt x="125450" y="100330"/>
                  </a:moveTo>
                  <a:lnTo>
                    <a:pt x="22656" y="100330"/>
                  </a:lnTo>
                  <a:lnTo>
                    <a:pt x="22656" y="92710"/>
                  </a:lnTo>
                  <a:lnTo>
                    <a:pt x="22656" y="68580"/>
                  </a:lnTo>
                  <a:lnTo>
                    <a:pt x="115100" y="68580"/>
                  </a:lnTo>
                  <a:lnTo>
                    <a:pt x="115100" y="49530"/>
                  </a:lnTo>
                  <a:lnTo>
                    <a:pt x="22656" y="49530"/>
                  </a:lnTo>
                  <a:lnTo>
                    <a:pt x="22656" y="21590"/>
                  </a:lnTo>
                  <a:lnTo>
                    <a:pt x="22656" y="19050"/>
                  </a:lnTo>
                  <a:lnTo>
                    <a:pt x="122059" y="19050"/>
                  </a:lnTo>
                  <a:lnTo>
                    <a:pt x="122059" y="7620"/>
                  </a:lnTo>
                  <a:lnTo>
                    <a:pt x="122059" y="0"/>
                  </a:lnTo>
                  <a:lnTo>
                    <a:pt x="25" y="0"/>
                  </a:lnTo>
                  <a:lnTo>
                    <a:pt x="25" y="7620"/>
                  </a:lnTo>
                  <a:lnTo>
                    <a:pt x="101" y="19050"/>
                  </a:lnTo>
                  <a:lnTo>
                    <a:pt x="101" y="21590"/>
                  </a:lnTo>
                  <a:lnTo>
                    <a:pt x="101" y="49530"/>
                  </a:lnTo>
                  <a:lnTo>
                    <a:pt x="101" y="68580"/>
                  </a:lnTo>
                  <a:lnTo>
                    <a:pt x="101" y="92710"/>
                  </a:lnTo>
                  <a:lnTo>
                    <a:pt x="88" y="100330"/>
                  </a:lnTo>
                  <a:lnTo>
                    <a:pt x="0" y="120650"/>
                  </a:lnTo>
                  <a:lnTo>
                    <a:pt x="125450" y="120650"/>
                  </a:lnTo>
                  <a:lnTo>
                    <a:pt x="125450" y="100330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9780" y="5054059"/>
            <a:ext cx="11177270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2D4954"/>
                </a:solidFill>
                <a:latin typeface="Open Sans Extrabold"/>
                <a:cs typeface="Open Sans Extra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79780" y="8321675"/>
            <a:ext cx="18760440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rgbClr val="EA5E2B"/>
                </a:solidFill>
                <a:latin typeface="Open Sans Extrabold"/>
                <a:cs typeface="Open Sans Extrabold"/>
              </a:defRPr>
            </a:lvl1pPr>
          </a:lstStyle>
          <a:p>
            <a:endParaRPr dirty="0"/>
          </a:p>
        </p:txBody>
      </p:sp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F160D591-8E7A-1C50-92E3-8F5C8EDCD3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309850" y="5054058"/>
            <a:ext cx="3562350" cy="2873537"/>
          </a:xfrm>
        </p:spPr>
        <p:txBody>
          <a:bodyPr anchor="t"/>
          <a:lstStyle>
            <a:lvl1pPr algn="ctr">
              <a:defRPr>
                <a:solidFill>
                  <a:srgbClr val="2D4954"/>
                </a:solidFill>
              </a:defRPr>
            </a:lvl1pPr>
          </a:lstStyle>
          <a:p>
            <a:r>
              <a:rPr lang="en-NL" dirty="0"/>
              <a:t>Insert logo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1D1339-9780-2D7D-34BB-22E801D7F6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9780" y="9133071"/>
            <a:ext cx="18760758" cy="407804"/>
          </a:xfrm>
        </p:spPr>
        <p:txBody>
          <a:bodyPr/>
          <a:lstStyle>
            <a:lvl1pPr>
              <a:defRPr b="0" i="0">
                <a:solidFill>
                  <a:srgbClr val="2D49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 dirty="0"/>
              <a:t>Job title and company name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02438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3">
            <a:extLst>
              <a:ext uri="{FF2B5EF4-FFF2-40B4-BE49-F238E27FC236}">
                <a16:creationId xmlns:a16="http://schemas.microsoft.com/office/drawing/2014/main" id="{C001F2A6-4D7D-FB59-ED9E-FBB577C382C7}"/>
              </a:ext>
            </a:extLst>
          </p:cNvPr>
          <p:cNvSpPr/>
          <p:nvPr userDrawn="1"/>
        </p:nvSpPr>
        <p:spPr>
          <a:xfrm>
            <a:off x="0" y="0"/>
            <a:ext cx="265430" cy="4899660"/>
          </a:xfrm>
          <a:custGeom>
            <a:avLst/>
            <a:gdLst/>
            <a:ahLst/>
            <a:cxnLst/>
            <a:rect l="l" t="t" r="r" b="b"/>
            <a:pathLst>
              <a:path w="265430" h="4899660">
                <a:moveTo>
                  <a:pt x="0" y="4899481"/>
                </a:moveTo>
                <a:lnTo>
                  <a:pt x="120622" y="4899481"/>
                </a:lnTo>
                <a:lnTo>
                  <a:pt x="166183" y="4892130"/>
                </a:lnTo>
                <a:lnTo>
                  <a:pt x="205752" y="4871665"/>
                </a:lnTo>
                <a:lnTo>
                  <a:pt x="236954" y="4840460"/>
                </a:lnTo>
                <a:lnTo>
                  <a:pt x="257416" y="4800890"/>
                </a:lnTo>
                <a:lnTo>
                  <a:pt x="264764" y="4755329"/>
                </a:lnTo>
                <a:lnTo>
                  <a:pt x="264764" y="2707763"/>
                </a:lnTo>
                <a:lnTo>
                  <a:pt x="265099" y="2707763"/>
                </a:lnTo>
                <a:lnTo>
                  <a:pt x="265099" y="2302592"/>
                </a:lnTo>
                <a:lnTo>
                  <a:pt x="265099" y="1897416"/>
                </a:lnTo>
                <a:lnTo>
                  <a:pt x="264764" y="1897416"/>
                </a:lnTo>
                <a:lnTo>
                  <a:pt x="264764" y="0"/>
                </a:lnTo>
              </a:path>
            </a:pathLst>
          </a:custGeom>
          <a:ln w="15706">
            <a:solidFill>
              <a:srgbClr val="EDE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6">
            <a:extLst>
              <a:ext uri="{FF2B5EF4-FFF2-40B4-BE49-F238E27FC236}">
                <a16:creationId xmlns:a16="http://schemas.microsoft.com/office/drawing/2014/main" id="{4A1C4E6F-7626-7A83-BABA-FFA04201D7E2}"/>
              </a:ext>
            </a:extLst>
          </p:cNvPr>
          <p:cNvSpPr/>
          <p:nvPr userDrawn="1"/>
        </p:nvSpPr>
        <p:spPr>
          <a:xfrm>
            <a:off x="19817257" y="0"/>
            <a:ext cx="287020" cy="3112135"/>
          </a:xfrm>
          <a:custGeom>
            <a:avLst/>
            <a:gdLst/>
            <a:ahLst/>
            <a:cxnLst/>
            <a:rect l="l" t="t" r="r" b="b"/>
            <a:pathLst>
              <a:path w="287019" h="3112135">
                <a:moveTo>
                  <a:pt x="335" y="0"/>
                </a:moveTo>
                <a:lnTo>
                  <a:pt x="335" y="126333"/>
                </a:lnTo>
                <a:lnTo>
                  <a:pt x="0" y="126333"/>
                </a:lnTo>
                <a:lnTo>
                  <a:pt x="0" y="531504"/>
                </a:lnTo>
                <a:lnTo>
                  <a:pt x="0" y="936680"/>
                </a:lnTo>
                <a:lnTo>
                  <a:pt x="335" y="936680"/>
                </a:lnTo>
                <a:lnTo>
                  <a:pt x="335" y="2967974"/>
                </a:lnTo>
                <a:lnTo>
                  <a:pt x="7683" y="3013536"/>
                </a:lnTo>
                <a:lnTo>
                  <a:pt x="28145" y="3053106"/>
                </a:lnTo>
                <a:lnTo>
                  <a:pt x="59347" y="3084310"/>
                </a:lnTo>
                <a:lnTo>
                  <a:pt x="98916" y="3104775"/>
                </a:lnTo>
                <a:lnTo>
                  <a:pt x="144477" y="3112127"/>
                </a:lnTo>
                <a:lnTo>
                  <a:pt x="286842" y="3112127"/>
                </a:lnTo>
              </a:path>
            </a:pathLst>
          </a:custGeom>
          <a:ln w="15706">
            <a:solidFill>
              <a:srgbClr val="EDE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23A58A-067A-995F-9F3B-9EC2752F9297}"/>
              </a:ext>
            </a:extLst>
          </p:cNvPr>
          <p:cNvGrpSpPr/>
          <p:nvPr userDrawn="1"/>
        </p:nvGrpSpPr>
        <p:grpSpPr>
          <a:xfrm>
            <a:off x="5678253" y="3895444"/>
            <a:ext cx="8744503" cy="3108546"/>
            <a:chOff x="5678253" y="3895444"/>
            <a:chExt cx="8744503" cy="3108546"/>
          </a:xfrm>
        </p:grpSpPr>
        <p:grpSp>
          <p:nvGrpSpPr>
            <p:cNvPr id="3" name="object 2">
              <a:extLst>
                <a:ext uri="{FF2B5EF4-FFF2-40B4-BE49-F238E27FC236}">
                  <a16:creationId xmlns:a16="http://schemas.microsoft.com/office/drawing/2014/main" id="{6EC1A3BB-B43F-F1DE-AFAA-7BA9FC69C585}"/>
                </a:ext>
              </a:extLst>
            </p:cNvPr>
            <p:cNvGrpSpPr/>
            <p:nvPr/>
          </p:nvGrpSpPr>
          <p:grpSpPr>
            <a:xfrm>
              <a:off x="5678253" y="3895444"/>
              <a:ext cx="1193800" cy="1193800"/>
              <a:chOff x="5678253" y="3895444"/>
              <a:chExt cx="1193800" cy="1193800"/>
            </a:xfrm>
          </p:grpSpPr>
          <p:sp>
            <p:nvSpPr>
              <p:cNvPr id="142" name="object 3">
                <a:extLst>
                  <a:ext uri="{FF2B5EF4-FFF2-40B4-BE49-F238E27FC236}">
                    <a16:creationId xmlns:a16="http://schemas.microsoft.com/office/drawing/2014/main" id="{09034FC8-E76E-05E7-A137-B7A1485ECDD1}"/>
                  </a:ext>
                </a:extLst>
              </p:cNvPr>
              <p:cNvSpPr/>
              <p:nvPr/>
            </p:nvSpPr>
            <p:spPr>
              <a:xfrm>
                <a:off x="5678253" y="3895444"/>
                <a:ext cx="5969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596900">
                    <a:moveTo>
                      <a:pt x="394163" y="0"/>
                    </a:moveTo>
                    <a:lnTo>
                      <a:pt x="350304" y="3356"/>
                    </a:lnTo>
                    <a:lnTo>
                      <a:pt x="307279" y="13427"/>
                    </a:lnTo>
                    <a:lnTo>
                      <a:pt x="265922" y="30212"/>
                    </a:lnTo>
                    <a:lnTo>
                      <a:pt x="227068" y="53710"/>
                    </a:lnTo>
                    <a:lnTo>
                      <a:pt x="191551" y="83922"/>
                    </a:lnTo>
                    <a:lnTo>
                      <a:pt x="83926" y="191553"/>
                    </a:lnTo>
                    <a:lnTo>
                      <a:pt x="53713" y="227070"/>
                    </a:lnTo>
                    <a:lnTo>
                      <a:pt x="30213" y="265923"/>
                    </a:lnTo>
                    <a:lnTo>
                      <a:pt x="13428" y="307279"/>
                    </a:lnTo>
                    <a:lnTo>
                      <a:pt x="3357" y="350303"/>
                    </a:lnTo>
                    <a:lnTo>
                      <a:pt x="0" y="394162"/>
                    </a:lnTo>
                    <a:lnTo>
                      <a:pt x="3357" y="438020"/>
                    </a:lnTo>
                    <a:lnTo>
                      <a:pt x="13428" y="481044"/>
                    </a:lnTo>
                    <a:lnTo>
                      <a:pt x="30213" y="522400"/>
                    </a:lnTo>
                    <a:lnTo>
                      <a:pt x="53713" y="561254"/>
                    </a:lnTo>
                    <a:lnTo>
                      <a:pt x="83926" y="596771"/>
                    </a:lnTo>
                    <a:lnTo>
                      <a:pt x="596775" y="83922"/>
                    </a:lnTo>
                    <a:lnTo>
                      <a:pt x="561257" y="53710"/>
                    </a:lnTo>
                    <a:lnTo>
                      <a:pt x="522403" y="30212"/>
                    </a:lnTo>
                    <a:lnTo>
                      <a:pt x="481047" y="13427"/>
                    </a:lnTo>
                    <a:lnTo>
                      <a:pt x="438022" y="3356"/>
                    </a:lnTo>
                    <a:lnTo>
                      <a:pt x="394163" y="0"/>
                    </a:lnTo>
                    <a:close/>
                  </a:path>
                </a:pathLst>
              </a:custGeom>
              <a:solidFill>
                <a:srgbClr val="E5531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3" name="object 4">
                <a:extLst>
                  <a:ext uri="{FF2B5EF4-FFF2-40B4-BE49-F238E27FC236}">
                    <a16:creationId xmlns:a16="http://schemas.microsoft.com/office/drawing/2014/main" id="{DD7FF056-20C9-697C-61F1-DCCB43F7E297}"/>
                  </a:ext>
                </a:extLst>
              </p:cNvPr>
              <p:cNvSpPr/>
              <p:nvPr/>
            </p:nvSpPr>
            <p:spPr>
              <a:xfrm>
                <a:off x="5678246" y="4492224"/>
                <a:ext cx="11938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1193800" h="596900">
                    <a:moveTo>
                      <a:pt x="596773" y="512851"/>
                    </a:moveTo>
                    <a:lnTo>
                      <a:pt x="83934" y="0"/>
                    </a:lnTo>
                    <a:lnTo>
                      <a:pt x="53721" y="35521"/>
                    </a:lnTo>
                    <a:lnTo>
                      <a:pt x="30213" y="74371"/>
                    </a:lnTo>
                    <a:lnTo>
                      <a:pt x="13436" y="115722"/>
                    </a:lnTo>
                    <a:lnTo>
                      <a:pt x="3365" y="158750"/>
                    </a:lnTo>
                    <a:lnTo>
                      <a:pt x="0" y="202615"/>
                    </a:lnTo>
                    <a:lnTo>
                      <a:pt x="3365" y="246468"/>
                    </a:lnTo>
                    <a:lnTo>
                      <a:pt x="13436" y="289496"/>
                    </a:lnTo>
                    <a:lnTo>
                      <a:pt x="30213" y="330847"/>
                    </a:lnTo>
                    <a:lnTo>
                      <a:pt x="53721" y="369709"/>
                    </a:lnTo>
                    <a:lnTo>
                      <a:pt x="83934" y="405218"/>
                    </a:lnTo>
                    <a:lnTo>
                      <a:pt x="191554" y="512851"/>
                    </a:lnTo>
                    <a:lnTo>
                      <a:pt x="227076" y="543064"/>
                    </a:lnTo>
                    <a:lnTo>
                      <a:pt x="265925" y="566559"/>
                    </a:lnTo>
                    <a:lnTo>
                      <a:pt x="307289" y="583349"/>
                    </a:lnTo>
                    <a:lnTo>
                      <a:pt x="350304" y="593420"/>
                    </a:lnTo>
                    <a:lnTo>
                      <a:pt x="394169" y="596773"/>
                    </a:lnTo>
                    <a:lnTo>
                      <a:pt x="438023" y="593420"/>
                    </a:lnTo>
                    <a:lnTo>
                      <a:pt x="481050" y="583349"/>
                    </a:lnTo>
                    <a:lnTo>
                      <a:pt x="522401" y="566559"/>
                    </a:lnTo>
                    <a:lnTo>
                      <a:pt x="561263" y="543064"/>
                    </a:lnTo>
                    <a:lnTo>
                      <a:pt x="596773" y="512851"/>
                    </a:lnTo>
                    <a:close/>
                  </a:path>
                  <a:path w="1193800" h="596900">
                    <a:moveTo>
                      <a:pt x="1193546" y="202615"/>
                    </a:moveTo>
                    <a:lnTo>
                      <a:pt x="1190193" y="158750"/>
                    </a:lnTo>
                    <a:lnTo>
                      <a:pt x="1180122" y="115722"/>
                    </a:lnTo>
                    <a:lnTo>
                      <a:pt x="1163332" y="74371"/>
                    </a:lnTo>
                    <a:lnTo>
                      <a:pt x="1139837" y="35521"/>
                    </a:lnTo>
                    <a:lnTo>
                      <a:pt x="1109624" y="0"/>
                    </a:lnTo>
                    <a:lnTo>
                      <a:pt x="596773" y="512851"/>
                    </a:lnTo>
                    <a:lnTo>
                      <a:pt x="632294" y="543064"/>
                    </a:lnTo>
                    <a:lnTo>
                      <a:pt x="671144" y="566559"/>
                    </a:lnTo>
                    <a:lnTo>
                      <a:pt x="712508" y="583349"/>
                    </a:lnTo>
                    <a:lnTo>
                      <a:pt x="755523" y="593420"/>
                    </a:lnTo>
                    <a:lnTo>
                      <a:pt x="799388" y="596773"/>
                    </a:lnTo>
                    <a:lnTo>
                      <a:pt x="843241" y="593420"/>
                    </a:lnTo>
                    <a:lnTo>
                      <a:pt x="886269" y="583349"/>
                    </a:lnTo>
                    <a:lnTo>
                      <a:pt x="927620" y="566559"/>
                    </a:lnTo>
                    <a:lnTo>
                      <a:pt x="966482" y="543064"/>
                    </a:lnTo>
                    <a:lnTo>
                      <a:pt x="1001991" y="512851"/>
                    </a:lnTo>
                    <a:lnTo>
                      <a:pt x="1109624" y="405218"/>
                    </a:lnTo>
                    <a:lnTo>
                      <a:pt x="1139837" y="369709"/>
                    </a:lnTo>
                    <a:lnTo>
                      <a:pt x="1163332" y="330847"/>
                    </a:lnTo>
                    <a:lnTo>
                      <a:pt x="1180122" y="289496"/>
                    </a:lnTo>
                    <a:lnTo>
                      <a:pt x="1190193" y="246468"/>
                    </a:lnTo>
                    <a:lnTo>
                      <a:pt x="1193546" y="202615"/>
                    </a:lnTo>
                    <a:close/>
                  </a:path>
                </a:pathLst>
              </a:custGeom>
              <a:solidFill>
                <a:srgbClr val="334A5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4" name="object 5">
                <a:extLst>
                  <a:ext uri="{FF2B5EF4-FFF2-40B4-BE49-F238E27FC236}">
                    <a16:creationId xmlns:a16="http://schemas.microsoft.com/office/drawing/2014/main" id="{E7B2989F-8684-E9F1-CD91-E627BD82AFC4}"/>
                  </a:ext>
                </a:extLst>
              </p:cNvPr>
              <p:cNvSpPr/>
              <p:nvPr/>
            </p:nvSpPr>
            <p:spPr>
              <a:xfrm>
                <a:off x="6275031" y="3895444"/>
                <a:ext cx="5969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596900">
                    <a:moveTo>
                      <a:pt x="202610" y="0"/>
                    </a:moveTo>
                    <a:lnTo>
                      <a:pt x="158752" y="3356"/>
                    </a:lnTo>
                    <a:lnTo>
                      <a:pt x="115727" y="13427"/>
                    </a:lnTo>
                    <a:lnTo>
                      <a:pt x="74371" y="30212"/>
                    </a:lnTo>
                    <a:lnTo>
                      <a:pt x="35517" y="53710"/>
                    </a:lnTo>
                    <a:lnTo>
                      <a:pt x="0" y="83922"/>
                    </a:lnTo>
                    <a:lnTo>
                      <a:pt x="512848" y="596771"/>
                    </a:lnTo>
                    <a:lnTo>
                      <a:pt x="543061" y="561254"/>
                    </a:lnTo>
                    <a:lnTo>
                      <a:pt x="566561" y="522400"/>
                    </a:lnTo>
                    <a:lnTo>
                      <a:pt x="583346" y="481044"/>
                    </a:lnTo>
                    <a:lnTo>
                      <a:pt x="593417" y="438020"/>
                    </a:lnTo>
                    <a:lnTo>
                      <a:pt x="596775" y="394162"/>
                    </a:lnTo>
                    <a:lnTo>
                      <a:pt x="593417" y="350303"/>
                    </a:lnTo>
                    <a:lnTo>
                      <a:pt x="583346" y="307279"/>
                    </a:lnTo>
                    <a:lnTo>
                      <a:pt x="566561" y="265923"/>
                    </a:lnTo>
                    <a:lnTo>
                      <a:pt x="543061" y="227070"/>
                    </a:lnTo>
                    <a:lnTo>
                      <a:pt x="512848" y="191553"/>
                    </a:lnTo>
                    <a:lnTo>
                      <a:pt x="405218" y="83922"/>
                    </a:lnTo>
                    <a:lnTo>
                      <a:pt x="369702" y="53710"/>
                    </a:lnTo>
                    <a:lnTo>
                      <a:pt x="330849" y="30212"/>
                    </a:lnTo>
                    <a:lnTo>
                      <a:pt x="289493" y="13427"/>
                    </a:lnTo>
                    <a:lnTo>
                      <a:pt x="246469" y="3356"/>
                    </a:lnTo>
                    <a:lnTo>
                      <a:pt x="202610" y="0"/>
                    </a:lnTo>
                    <a:close/>
                  </a:path>
                </a:pathLst>
              </a:custGeom>
              <a:solidFill>
                <a:srgbClr val="E5531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" name="object 6">
              <a:extLst>
                <a:ext uri="{FF2B5EF4-FFF2-40B4-BE49-F238E27FC236}">
                  <a16:creationId xmlns:a16="http://schemas.microsoft.com/office/drawing/2014/main" id="{C1AE6DE0-C6F7-CBA9-55E0-46B36058305D}"/>
                </a:ext>
              </a:extLst>
            </p:cNvPr>
            <p:cNvSpPr/>
            <p:nvPr/>
          </p:nvSpPr>
          <p:spPr>
            <a:xfrm>
              <a:off x="7071601" y="3981722"/>
              <a:ext cx="3286125" cy="1016000"/>
            </a:xfrm>
            <a:custGeom>
              <a:avLst/>
              <a:gdLst/>
              <a:ahLst/>
              <a:cxnLst/>
              <a:rect l="l" t="t" r="r" b="b"/>
              <a:pathLst>
                <a:path w="3286125" h="1016000">
                  <a:moveTo>
                    <a:pt x="1979168" y="19253"/>
                  </a:moveTo>
                  <a:lnTo>
                    <a:pt x="1629587" y="19253"/>
                  </a:lnTo>
                  <a:lnTo>
                    <a:pt x="1531861" y="433539"/>
                  </a:lnTo>
                  <a:lnTo>
                    <a:pt x="1499171" y="575475"/>
                  </a:lnTo>
                  <a:lnTo>
                    <a:pt x="1468551" y="710184"/>
                  </a:lnTo>
                  <a:lnTo>
                    <a:pt x="1424508" y="710184"/>
                  </a:lnTo>
                  <a:lnTo>
                    <a:pt x="1372108" y="532676"/>
                  </a:lnTo>
                  <a:lnTo>
                    <a:pt x="1219428" y="19253"/>
                  </a:lnTo>
                  <a:lnTo>
                    <a:pt x="770750" y="19253"/>
                  </a:lnTo>
                  <a:lnTo>
                    <a:pt x="652386" y="426669"/>
                  </a:lnTo>
                  <a:lnTo>
                    <a:pt x="638530" y="475475"/>
                  </a:lnTo>
                  <a:lnTo>
                    <a:pt x="583882" y="665378"/>
                  </a:lnTo>
                  <a:lnTo>
                    <a:pt x="571169" y="710184"/>
                  </a:lnTo>
                  <a:lnTo>
                    <a:pt x="538137" y="710184"/>
                  </a:lnTo>
                  <a:lnTo>
                    <a:pt x="526122" y="662025"/>
                  </a:lnTo>
                  <a:lnTo>
                    <a:pt x="513397" y="612025"/>
                  </a:lnTo>
                  <a:lnTo>
                    <a:pt x="486791" y="508330"/>
                  </a:lnTo>
                  <a:lnTo>
                    <a:pt x="473468" y="455549"/>
                  </a:lnTo>
                  <a:lnTo>
                    <a:pt x="360591" y="19253"/>
                  </a:lnTo>
                  <a:lnTo>
                    <a:pt x="0" y="19253"/>
                  </a:lnTo>
                  <a:lnTo>
                    <a:pt x="10541" y="50088"/>
                  </a:lnTo>
                  <a:lnTo>
                    <a:pt x="22644" y="86080"/>
                  </a:lnTo>
                  <a:lnTo>
                    <a:pt x="36131" y="126682"/>
                  </a:lnTo>
                  <a:lnTo>
                    <a:pt x="50825" y="171361"/>
                  </a:lnTo>
                  <a:lnTo>
                    <a:pt x="66573" y="219557"/>
                  </a:lnTo>
                  <a:lnTo>
                    <a:pt x="100482" y="324358"/>
                  </a:lnTo>
                  <a:lnTo>
                    <a:pt x="136486" y="436753"/>
                  </a:lnTo>
                  <a:lnTo>
                    <a:pt x="173177" y="552386"/>
                  </a:lnTo>
                  <a:lnTo>
                    <a:pt x="209181" y="666927"/>
                  </a:lnTo>
                  <a:lnTo>
                    <a:pt x="243090" y="776020"/>
                  </a:lnTo>
                  <a:lnTo>
                    <a:pt x="258838" y="827176"/>
                  </a:lnTo>
                  <a:lnTo>
                    <a:pt x="273545" y="875334"/>
                  </a:lnTo>
                  <a:lnTo>
                    <a:pt x="287032" y="919962"/>
                  </a:lnTo>
                  <a:lnTo>
                    <a:pt x="299135" y="960526"/>
                  </a:lnTo>
                  <a:lnTo>
                    <a:pt x="309676" y="996454"/>
                  </a:lnTo>
                  <a:lnTo>
                    <a:pt x="767994" y="996454"/>
                  </a:lnTo>
                  <a:lnTo>
                    <a:pt x="869848" y="657872"/>
                  </a:lnTo>
                  <a:lnTo>
                    <a:pt x="913295" y="509524"/>
                  </a:lnTo>
                  <a:lnTo>
                    <a:pt x="942340" y="409422"/>
                  </a:lnTo>
                  <a:lnTo>
                    <a:pt x="956513" y="359867"/>
                  </a:lnTo>
                  <a:lnTo>
                    <a:pt x="970318" y="311035"/>
                  </a:lnTo>
                  <a:lnTo>
                    <a:pt x="1015733" y="311035"/>
                  </a:lnTo>
                  <a:lnTo>
                    <a:pt x="1107948" y="644118"/>
                  </a:lnTo>
                  <a:lnTo>
                    <a:pt x="1207058" y="996454"/>
                  </a:lnTo>
                  <a:lnTo>
                    <a:pt x="1665363" y="996454"/>
                  </a:lnTo>
                  <a:lnTo>
                    <a:pt x="1676323" y="960526"/>
                  </a:lnTo>
                  <a:lnTo>
                    <a:pt x="1688833" y="919962"/>
                  </a:lnTo>
                  <a:lnTo>
                    <a:pt x="1702727" y="875334"/>
                  </a:lnTo>
                  <a:lnTo>
                    <a:pt x="1733943" y="776020"/>
                  </a:lnTo>
                  <a:lnTo>
                    <a:pt x="1768576" y="666927"/>
                  </a:lnTo>
                  <a:lnTo>
                    <a:pt x="1805203" y="552386"/>
                  </a:lnTo>
                  <a:lnTo>
                    <a:pt x="1842401" y="436753"/>
                  </a:lnTo>
                  <a:lnTo>
                    <a:pt x="1896211" y="270738"/>
                  </a:lnTo>
                  <a:lnTo>
                    <a:pt x="1928698" y="171361"/>
                  </a:lnTo>
                  <a:lnTo>
                    <a:pt x="1956816" y="86080"/>
                  </a:lnTo>
                  <a:lnTo>
                    <a:pt x="1979168" y="19253"/>
                  </a:lnTo>
                  <a:close/>
                </a:path>
                <a:path w="3286125" h="1016000">
                  <a:moveTo>
                    <a:pt x="3285553" y="582168"/>
                  </a:moveTo>
                  <a:lnTo>
                    <a:pt x="2959366" y="576668"/>
                  </a:lnTo>
                  <a:lnTo>
                    <a:pt x="2958261" y="609511"/>
                  </a:lnTo>
                  <a:lnTo>
                    <a:pt x="2953550" y="638314"/>
                  </a:lnTo>
                  <a:lnTo>
                    <a:pt x="2925026" y="683996"/>
                  </a:lnTo>
                  <a:lnTo>
                    <a:pt x="2857208" y="714108"/>
                  </a:lnTo>
                  <a:lnTo>
                    <a:pt x="2803385" y="723430"/>
                  </a:lnTo>
                  <a:lnTo>
                    <a:pt x="2733535" y="728980"/>
                  </a:lnTo>
                  <a:lnTo>
                    <a:pt x="2645562" y="730821"/>
                  </a:lnTo>
                  <a:lnTo>
                    <a:pt x="2568879" y="729526"/>
                  </a:lnTo>
                  <a:lnTo>
                    <a:pt x="2505633" y="725233"/>
                  </a:lnTo>
                  <a:lnTo>
                    <a:pt x="2454567" y="717334"/>
                  </a:lnTo>
                  <a:lnTo>
                    <a:pt x="2414409" y="705243"/>
                  </a:lnTo>
                  <a:lnTo>
                    <a:pt x="2361755" y="666013"/>
                  </a:lnTo>
                  <a:lnTo>
                    <a:pt x="2337574" y="602742"/>
                  </a:lnTo>
                  <a:lnTo>
                    <a:pt x="2333002" y="560590"/>
                  </a:lnTo>
                  <a:lnTo>
                    <a:pt x="2331758" y="510603"/>
                  </a:lnTo>
                  <a:lnTo>
                    <a:pt x="2331758" y="505104"/>
                  </a:lnTo>
                  <a:lnTo>
                    <a:pt x="2332850" y="454787"/>
                  </a:lnTo>
                  <a:lnTo>
                    <a:pt x="2337003" y="412432"/>
                  </a:lnTo>
                  <a:lnTo>
                    <a:pt x="2359812" y="349110"/>
                  </a:lnTo>
                  <a:lnTo>
                    <a:pt x="2410841" y="310083"/>
                  </a:lnTo>
                  <a:lnTo>
                    <a:pt x="2450249" y="298119"/>
                  </a:lnTo>
                  <a:lnTo>
                    <a:pt x="2500706" y="290360"/>
                  </a:lnTo>
                  <a:lnTo>
                    <a:pt x="2563533" y="286156"/>
                  </a:lnTo>
                  <a:lnTo>
                    <a:pt x="2640063" y="284899"/>
                  </a:lnTo>
                  <a:lnTo>
                    <a:pt x="2729217" y="286600"/>
                  </a:lnTo>
                  <a:lnTo>
                    <a:pt x="2799905" y="291820"/>
                  </a:lnTo>
                  <a:lnTo>
                    <a:pt x="2854248" y="300697"/>
                  </a:lnTo>
                  <a:lnTo>
                    <a:pt x="2894406" y="313372"/>
                  </a:lnTo>
                  <a:lnTo>
                    <a:pt x="2940608" y="350748"/>
                  </a:lnTo>
                  <a:lnTo>
                    <a:pt x="2955544" y="405117"/>
                  </a:lnTo>
                  <a:lnTo>
                    <a:pt x="2956610" y="439039"/>
                  </a:lnTo>
                  <a:lnTo>
                    <a:pt x="3282797" y="433527"/>
                  </a:lnTo>
                  <a:lnTo>
                    <a:pt x="3282708" y="382320"/>
                  </a:lnTo>
                  <a:lnTo>
                    <a:pt x="3280600" y="335102"/>
                  </a:lnTo>
                  <a:lnTo>
                    <a:pt x="3276282" y="291744"/>
                  </a:lnTo>
                  <a:lnTo>
                    <a:pt x="3269513" y="252095"/>
                  </a:lnTo>
                  <a:lnTo>
                    <a:pt x="3247745" y="183299"/>
                  </a:lnTo>
                  <a:lnTo>
                    <a:pt x="3213481" y="127533"/>
                  </a:lnTo>
                  <a:lnTo>
                    <a:pt x="3164954" y="83604"/>
                  </a:lnTo>
                  <a:lnTo>
                    <a:pt x="3100374" y="50330"/>
                  </a:lnTo>
                  <a:lnTo>
                    <a:pt x="3061487" y="37325"/>
                  </a:lnTo>
                  <a:lnTo>
                    <a:pt x="3017926" y="26530"/>
                  </a:lnTo>
                  <a:lnTo>
                    <a:pt x="2969450" y="17805"/>
                  </a:lnTo>
                  <a:lnTo>
                    <a:pt x="2915843" y="10998"/>
                  </a:lnTo>
                  <a:lnTo>
                    <a:pt x="2856865" y="5956"/>
                  </a:lnTo>
                  <a:lnTo>
                    <a:pt x="2792311" y="2552"/>
                  </a:lnTo>
                  <a:lnTo>
                    <a:pt x="2721953" y="609"/>
                  </a:lnTo>
                  <a:lnTo>
                    <a:pt x="2645562" y="0"/>
                  </a:lnTo>
                  <a:lnTo>
                    <a:pt x="2572791" y="812"/>
                  </a:lnTo>
                  <a:lnTo>
                    <a:pt x="2505354" y="3327"/>
                  </a:lnTo>
                  <a:lnTo>
                    <a:pt x="2443086" y="7620"/>
                  </a:lnTo>
                  <a:lnTo>
                    <a:pt x="2385784" y="13779"/>
                  </a:lnTo>
                  <a:lnTo>
                    <a:pt x="2333269" y="21894"/>
                  </a:lnTo>
                  <a:lnTo>
                    <a:pt x="2285365" y="32029"/>
                  </a:lnTo>
                  <a:lnTo>
                    <a:pt x="2241880" y="44297"/>
                  </a:lnTo>
                  <a:lnTo>
                    <a:pt x="2202637" y="58750"/>
                  </a:lnTo>
                  <a:lnTo>
                    <a:pt x="2167445" y="75501"/>
                  </a:lnTo>
                  <a:lnTo>
                    <a:pt x="2108492" y="116217"/>
                  </a:lnTo>
                  <a:lnTo>
                    <a:pt x="2063559" y="167081"/>
                  </a:lnTo>
                  <a:lnTo>
                    <a:pt x="2031161" y="228803"/>
                  </a:lnTo>
                  <a:lnTo>
                    <a:pt x="2009838" y="302056"/>
                  </a:lnTo>
                  <a:lnTo>
                    <a:pt x="2002878" y="343204"/>
                  </a:lnTo>
                  <a:lnTo>
                    <a:pt x="1998129" y="387502"/>
                  </a:lnTo>
                  <a:lnTo>
                    <a:pt x="1995411" y="435013"/>
                  </a:lnTo>
                  <a:lnTo>
                    <a:pt x="1994547" y="485825"/>
                  </a:lnTo>
                  <a:lnTo>
                    <a:pt x="1994547" y="529882"/>
                  </a:lnTo>
                  <a:lnTo>
                    <a:pt x="1995411" y="580517"/>
                  </a:lnTo>
                  <a:lnTo>
                    <a:pt x="1998129" y="627888"/>
                  </a:lnTo>
                  <a:lnTo>
                    <a:pt x="2002878" y="672071"/>
                  </a:lnTo>
                  <a:lnTo>
                    <a:pt x="2009838" y="713143"/>
                  </a:lnTo>
                  <a:lnTo>
                    <a:pt x="2019211" y="751192"/>
                  </a:lnTo>
                  <a:lnTo>
                    <a:pt x="2045881" y="818553"/>
                  </a:lnTo>
                  <a:lnTo>
                    <a:pt x="2084362" y="874801"/>
                  </a:lnTo>
                  <a:lnTo>
                    <a:pt x="2136127" y="920597"/>
                  </a:lnTo>
                  <a:lnTo>
                    <a:pt x="2202637" y="956589"/>
                  </a:lnTo>
                  <a:lnTo>
                    <a:pt x="2241880" y="971118"/>
                  </a:lnTo>
                  <a:lnTo>
                    <a:pt x="2285365" y="983449"/>
                  </a:lnTo>
                  <a:lnTo>
                    <a:pt x="2333269" y="993660"/>
                  </a:lnTo>
                  <a:lnTo>
                    <a:pt x="2385784" y="1001826"/>
                  </a:lnTo>
                  <a:lnTo>
                    <a:pt x="2443086" y="1008024"/>
                  </a:lnTo>
                  <a:lnTo>
                    <a:pt x="2505354" y="1012367"/>
                  </a:lnTo>
                  <a:lnTo>
                    <a:pt x="2572791" y="1014895"/>
                  </a:lnTo>
                  <a:lnTo>
                    <a:pt x="2645562" y="1015733"/>
                  </a:lnTo>
                  <a:lnTo>
                    <a:pt x="2721978" y="1015047"/>
                  </a:lnTo>
                  <a:lnTo>
                    <a:pt x="2792387" y="1012913"/>
                  </a:lnTo>
                  <a:lnTo>
                    <a:pt x="2857030" y="1009205"/>
                  </a:lnTo>
                  <a:lnTo>
                    <a:pt x="2916123" y="1003808"/>
                  </a:lnTo>
                  <a:lnTo>
                    <a:pt x="2969882" y="996569"/>
                  </a:lnTo>
                  <a:lnTo>
                    <a:pt x="3018523" y="987374"/>
                  </a:lnTo>
                  <a:lnTo>
                    <a:pt x="3062262" y="976096"/>
                  </a:lnTo>
                  <a:lnTo>
                    <a:pt x="3101340" y="962609"/>
                  </a:lnTo>
                  <a:lnTo>
                    <a:pt x="3166326" y="928497"/>
                  </a:lnTo>
                  <a:lnTo>
                    <a:pt x="3215259" y="884021"/>
                  </a:lnTo>
                  <a:lnTo>
                    <a:pt x="3249892" y="828167"/>
                  </a:lnTo>
                  <a:lnTo>
                    <a:pt x="3271977" y="759917"/>
                  </a:lnTo>
                  <a:lnTo>
                    <a:pt x="3278860" y="720826"/>
                  </a:lnTo>
                  <a:lnTo>
                    <a:pt x="3283280" y="678256"/>
                  </a:lnTo>
                  <a:lnTo>
                    <a:pt x="3285439" y="632079"/>
                  </a:lnTo>
                  <a:lnTo>
                    <a:pt x="3285553" y="582168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7">
              <a:extLst>
                <a:ext uri="{FF2B5EF4-FFF2-40B4-BE49-F238E27FC236}">
                  <a16:creationId xmlns:a16="http://schemas.microsoft.com/office/drawing/2014/main" id="{8BBF4993-A72B-C515-D675-AB90DA1707AE}"/>
                </a:ext>
              </a:extLst>
            </p:cNvPr>
            <p:cNvSpPr/>
            <p:nvPr/>
          </p:nvSpPr>
          <p:spPr>
            <a:xfrm>
              <a:off x="10461335" y="3981712"/>
              <a:ext cx="1291590" cy="1016000"/>
            </a:xfrm>
            <a:custGeom>
              <a:avLst/>
              <a:gdLst/>
              <a:ahLst/>
              <a:cxnLst/>
              <a:rect l="l" t="t" r="r" b="b"/>
              <a:pathLst>
                <a:path w="1291590" h="1016000">
                  <a:moveTo>
                    <a:pt x="651011" y="0"/>
                  </a:moveTo>
                  <a:lnTo>
                    <a:pt x="578239" y="819"/>
                  </a:lnTo>
                  <a:lnTo>
                    <a:pt x="510807" y="3333"/>
                  </a:lnTo>
                  <a:lnTo>
                    <a:pt x="448532" y="7627"/>
                  </a:lnTo>
                  <a:lnTo>
                    <a:pt x="391231" y="13786"/>
                  </a:lnTo>
                  <a:lnTo>
                    <a:pt x="338719" y="21893"/>
                  </a:lnTo>
                  <a:lnTo>
                    <a:pt x="290813" y="32035"/>
                  </a:lnTo>
                  <a:lnTo>
                    <a:pt x="247329" y="44295"/>
                  </a:lnTo>
                  <a:lnTo>
                    <a:pt x="208083" y="58758"/>
                  </a:lnTo>
                  <a:lnTo>
                    <a:pt x="172893" y="75510"/>
                  </a:lnTo>
                  <a:lnTo>
                    <a:pt x="113940" y="116215"/>
                  </a:lnTo>
                  <a:lnTo>
                    <a:pt x="69002" y="167090"/>
                  </a:lnTo>
                  <a:lnTo>
                    <a:pt x="36609" y="228810"/>
                  </a:lnTo>
                  <a:lnTo>
                    <a:pt x="15291" y="302055"/>
                  </a:lnTo>
                  <a:lnTo>
                    <a:pt x="8325" y="343211"/>
                  </a:lnTo>
                  <a:lnTo>
                    <a:pt x="3577" y="387502"/>
                  </a:lnTo>
                  <a:lnTo>
                    <a:pt x="863" y="435012"/>
                  </a:lnTo>
                  <a:lnTo>
                    <a:pt x="0" y="485828"/>
                  </a:lnTo>
                  <a:lnTo>
                    <a:pt x="0" y="529884"/>
                  </a:lnTo>
                  <a:lnTo>
                    <a:pt x="863" y="580522"/>
                  </a:lnTo>
                  <a:lnTo>
                    <a:pt x="3577" y="627890"/>
                  </a:lnTo>
                  <a:lnTo>
                    <a:pt x="8325" y="672070"/>
                  </a:lnTo>
                  <a:lnTo>
                    <a:pt x="15291" y="713145"/>
                  </a:lnTo>
                  <a:lnTo>
                    <a:pt x="24657" y="751196"/>
                  </a:lnTo>
                  <a:lnTo>
                    <a:pt x="51330" y="818555"/>
                  </a:lnTo>
                  <a:lnTo>
                    <a:pt x="89811" y="874805"/>
                  </a:lnTo>
                  <a:lnTo>
                    <a:pt x="141573" y="920600"/>
                  </a:lnTo>
                  <a:lnTo>
                    <a:pt x="208083" y="956598"/>
                  </a:lnTo>
                  <a:lnTo>
                    <a:pt x="247329" y="971127"/>
                  </a:lnTo>
                  <a:lnTo>
                    <a:pt x="290813" y="983454"/>
                  </a:lnTo>
                  <a:lnTo>
                    <a:pt x="338719" y="993659"/>
                  </a:lnTo>
                  <a:lnTo>
                    <a:pt x="391231" y="1001824"/>
                  </a:lnTo>
                  <a:lnTo>
                    <a:pt x="448532" y="1008032"/>
                  </a:lnTo>
                  <a:lnTo>
                    <a:pt x="510807" y="1012365"/>
                  </a:lnTo>
                  <a:lnTo>
                    <a:pt x="578239" y="1014905"/>
                  </a:lnTo>
                  <a:lnTo>
                    <a:pt x="651011" y="1015733"/>
                  </a:lnTo>
                  <a:lnTo>
                    <a:pt x="727423" y="1015051"/>
                  </a:lnTo>
                  <a:lnTo>
                    <a:pt x="797841" y="1012921"/>
                  </a:lnTo>
                  <a:lnTo>
                    <a:pt x="862485" y="1009215"/>
                  </a:lnTo>
                  <a:lnTo>
                    <a:pt x="921574" y="1003807"/>
                  </a:lnTo>
                  <a:lnTo>
                    <a:pt x="975328" y="996570"/>
                  </a:lnTo>
                  <a:lnTo>
                    <a:pt x="1023968" y="987377"/>
                  </a:lnTo>
                  <a:lnTo>
                    <a:pt x="1067713" y="976100"/>
                  </a:lnTo>
                  <a:lnTo>
                    <a:pt x="1106783" y="962613"/>
                  </a:lnTo>
                  <a:lnTo>
                    <a:pt x="1171777" y="928502"/>
                  </a:lnTo>
                  <a:lnTo>
                    <a:pt x="1220709" y="884027"/>
                  </a:lnTo>
                  <a:lnTo>
                    <a:pt x="1255339" y="828172"/>
                  </a:lnTo>
                  <a:lnTo>
                    <a:pt x="1277425" y="759922"/>
                  </a:lnTo>
                  <a:lnTo>
                    <a:pt x="1284314" y="720832"/>
                  </a:lnTo>
                  <a:lnTo>
                    <a:pt x="1288726" y="678262"/>
                  </a:lnTo>
                  <a:lnTo>
                    <a:pt x="1290882" y="632086"/>
                  </a:lnTo>
                  <a:lnTo>
                    <a:pt x="1291002" y="582175"/>
                  </a:lnTo>
                  <a:lnTo>
                    <a:pt x="964818" y="576673"/>
                  </a:lnTo>
                  <a:lnTo>
                    <a:pt x="963708" y="609510"/>
                  </a:lnTo>
                  <a:lnTo>
                    <a:pt x="958995" y="638314"/>
                  </a:lnTo>
                  <a:lnTo>
                    <a:pt x="930469" y="684005"/>
                  </a:lnTo>
                  <a:lnTo>
                    <a:pt x="862659" y="714109"/>
                  </a:lnTo>
                  <a:lnTo>
                    <a:pt x="808840" y="723429"/>
                  </a:lnTo>
                  <a:lnTo>
                    <a:pt x="738982" y="728988"/>
                  </a:lnTo>
                  <a:lnTo>
                    <a:pt x="651011" y="730831"/>
                  </a:lnTo>
                  <a:lnTo>
                    <a:pt x="574332" y="729533"/>
                  </a:lnTo>
                  <a:lnTo>
                    <a:pt x="511088" y="725238"/>
                  </a:lnTo>
                  <a:lnTo>
                    <a:pt x="460017" y="717342"/>
                  </a:lnTo>
                  <a:lnTo>
                    <a:pt x="419854" y="705242"/>
                  </a:lnTo>
                  <a:lnTo>
                    <a:pt x="367202" y="666021"/>
                  </a:lnTo>
                  <a:lnTo>
                    <a:pt x="343023" y="602751"/>
                  </a:lnTo>
                  <a:lnTo>
                    <a:pt x="338452" y="560590"/>
                  </a:lnTo>
                  <a:lnTo>
                    <a:pt x="337209" y="510607"/>
                  </a:lnTo>
                  <a:lnTo>
                    <a:pt x="337209" y="505105"/>
                  </a:lnTo>
                  <a:lnTo>
                    <a:pt x="338298" y="454793"/>
                  </a:lnTo>
                  <a:lnTo>
                    <a:pt x="342450" y="412442"/>
                  </a:lnTo>
                  <a:lnTo>
                    <a:pt x="365265" y="349110"/>
                  </a:lnTo>
                  <a:lnTo>
                    <a:pt x="416289" y="310089"/>
                  </a:lnTo>
                  <a:lnTo>
                    <a:pt x="455703" y="298126"/>
                  </a:lnTo>
                  <a:lnTo>
                    <a:pt x="506158" y="290358"/>
                  </a:lnTo>
                  <a:lnTo>
                    <a:pt x="568983" y="286157"/>
                  </a:lnTo>
                  <a:lnTo>
                    <a:pt x="645509" y="284897"/>
                  </a:lnTo>
                  <a:lnTo>
                    <a:pt x="734660" y="286603"/>
                  </a:lnTo>
                  <a:lnTo>
                    <a:pt x="805348" y="291821"/>
                  </a:lnTo>
                  <a:lnTo>
                    <a:pt x="859703" y="300697"/>
                  </a:lnTo>
                  <a:lnTo>
                    <a:pt x="899852" y="313379"/>
                  </a:lnTo>
                  <a:lnTo>
                    <a:pt x="946056" y="350751"/>
                  </a:lnTo>
                  <a:lnTo>
                    <a:pt x="960996" y="405116"/>
                  </a:lnTo>
                  <a:lnTo>
                    <a:pt x="962064" y="439038"/>
                  </a:lnTo>
                  <a:lnTo>
                    <a:pt x="1288248" y="433536"/>
                  </a:lnTo>
                  <a:lnTo>
                    <a:pt x="1288151" y="382323"/>
                  </a:lnTo>
                  <a:lnTo>
                    <a:pt x="1286055" y="335110"/>
                  </a:lnTo>
                  <a:lnTo>
                    <a:pt x="1281734" y="291750"/>
                  </a:lnTo>
                  <a:lnTo>
                    <a:pt x="1274965" y="252094"/>
                  </a:lnTo>
                  <a:lnTo>
                    <a:pt x="1253189" y="183298"/>
                  </a:lnTo>
                  <a:lnTo>
                    <a:pt x="1218934" y="127533"/>
                  </a:lnTo>
                  <a:lnTo>
                    <a:pt x="1170408" y="83610"/>
                  </a:lnTo>
                  <a:lnTo>
                    <a:pt x="1105819" y="50339"/>
                  </a:lnTo>
                  <a:lnTo>
                    <a:pt x="1066942" y="37327"/>
                  </a:lnTo>
                  <a:lnTo>
                    <a:pt x="1023377" y="26532"/>
                  </a:lnTo>
                  <a:lnTo>
                    <a:pt x="974901" y="17805"/>
                  </a:lnTo>
                  <a:lnTo>
                    <a:pt x="921290" y="10999"/>
                  </a:lnTo>
                  <a:lnTo>
                    <a:pt x="862319" y="5964"/>
                  </a:lnTo>
                  <a:lnTo>
                    <a:pt x="797765" y="2551"/>
                  </a:lnTo>
                  <a:lnTo>
                    <a:pt x="727404" y="613"/>
                  </a:lnTo>
                  <a:lnTo>
                    <a:pt x="651011" y="0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8">
              <a:extLst>
                <a:ext uri="{FF2B5EF4-FFF2-40B4-BE49-F238E27FC236}">
                  <a16:creationId xmlns:a16="http://schemas.microsoft.com/office/drawing/2014/main" id="{665FA9D3-589E-F476-828E-941A321DB3E2}"/>
                </a:ext>
              </a:extLst>
            </p:cNvPr>
            <p:cNvSpPr/>
            <p:nvPr/>
          </p:nvSpPr>
          <p:spPr>
            <a:xfrm>
              <a:off x="11855156" y="4000968"/>
              <a:ext cx="1250315" cy="996950"/>
            </a:xfrm>
            <a:custGeom>
              <a:avLst/>
              <a:gdLst/>
              <a:ahLst/>
              <a:cxnLst/>
              <a:rect l="l" t="t" r="r" b="b"/>
              <a:pathLst>
                <a:path w="1250315" h="996950">
                  <a:moveTo>
                    <a:pt x="1249715" y="0"/>
                  </a:moveTo>
                  <a:lnTo>
                    <a:pt x="919385" y="0"/>
                  </a:lnTo>
                  <a:lnTo>
                    <a:pt x="920181" y="33955"/>
                  </a:lnTo>
                  <a:lnTo>
                    <a:pt x="920590" y="73461"/>
                  </a:lnTo>
                  <a:lnTo>
                    <a:pt x="920741" y="117871"/>
                  </a:lnTo>
                  <a:lnTo>
                    <a:pt x="920762" y="529884"/>
                  </a:lnTo>
                  <a:lnTo>
                    <a:pt x="918997" y="577079"/>
                  </a:lnTo>
                  <a:lnTo>
                    <a:pt x="912757" y="615539"/>
                  </a:lnTo>
                  <a:lnTo>
                    <a:pt x="881192" y="669657"/>
                  </a:lnTo>
                  <a:lnTo>
                    <a:pt x="814736" y="699033"/>
                  </a:lnTo>
                  <a:lnTo>
                    <a:pt x="764885" y="706567"/>
                  </a:lnTo>
                  <a:lnTo>
                    <a:pt x="702063" y="710464"/>
                  </a:lnTo>
                  <a:lnTo>
                    <a:pt x="624855" y="711575"/>
                  </a:lnTo>
                  <a:lnTo>
                    <a:pt x="547648" y="710464"/>
                  </a:lnTo>
                  <a:lnTo>
                    <a:pt x="484826" y="706567"/>
                  </a:lnTo>
                  <a:lnTo>
                    <a:pt x="434973" y="699033"/>
                  </a:lnTo>
                  <a:lnTo>
                    <a:pt x="396674" y="687013"/>
                  </a:lnTo>
                  <a:lnTo>
                    <a:pt x="349075" y="646115"/>
                  </a:lnTo>
                  <a:lnTo>
                    <a:pt x="330703" y="577079"/>
                  </a:lnTo>
                  <a:lnTo>
                    <a:pt x="328937" y="529884"/>
                  </a:lnTo>
                  <a:lnTo>
                    <a:pt x="328959" y="118645"/>
                  </a:lnTo>
                  <a:lnTo>
                    <a:pt x="329109" y="74493"/>
                  </a:lnTo>
                  <a:lnTo>
                    <a:pt x="329516" y="34729"/>
                  </a:lnTo>
                  <a:lnTo>
                    <a:pt x="330309" y="0"/>
                  </a:lnTo>
                  <a:lnTo>
                    <a:pt x="0" y="0"/>
                  </a:lnTo>
                  <a:lnTo>
                    <a:pt x="796" y="36135"/>
                  </a:lnTo>
                  <a:lnTo>
                    <a:pt x="1204" y="76392"/>
                  </a:lnTo>
                  <a:lnTo>
                    <a:pt x="1355" y="120777"/>
                  </a:lnTo>
                  <a:lnTo>
                    <a:pt x="1376" y="268389"/>
                  </a:lnTo>
                  <a:lnTo>
                    <a:pt x="1233" y="312103"/>
                  </a:lnTo>
                  <a:lnTo>
                    <a:pt x="143" y="481559"/>
                  </a:lnTo>
                  <a:lnTo>
                    <a:pt x="0" y="546412"/>
                  </a:lnTo>
                  <a:lnTo>
                    <a:pt x="823" y="597373"/>
                  </a:lnTo>
                  <a:lnTo>
                    <a:pt x="3449" y="644633"/>
                  </a:lnTo>
                  <a:lnTo>
                    <a:pt x="8110" y="688308"/>
                  </a:lnTo>
                  <a:lnTo>
                    <a:pt x="15040" y="728518"/>
                  </a:lnTo>
                  <a:lnTo>
                    <a:pt x="36641" y="799008"/>
                  </a:lnTo>
                  <a:lnTo>
                    <a:pt x="70116" y="857046"/>
                  </a:lnTo>
                  <a:lnTo>
                    <a:pt x="117333" y="903572"/>
                  </a:lnTo>
                  <a:lnTo>
                    <a:pt x="180157" y="939528"/>
                  </a:lnTo>
                  <a:lnTo>
                    <a:pt x="218005" y="953836"/>
                  </a:lnTo>
                  <a:lnTo>
                    <a:pt x="260455" y="965855"/>
                  </a:lnTo>
                  <a:lnTo>
                    <a:pt x="307740" y="975702"/>
                  </a:lnTo>
                  <a:lnTo>
                    <a:pt x="360093" y="983495"/>
                  </a:lnTo>
                  <a:lnTo>
                    <a:pt x="417748" y="989351"/>
                  </a:lnTo>
                  <a:lnTo>
                    <a:pt x="480938" y="993388"/>
                  </a:lnTo>
                  <a:lnTo>
                    <a:pt x="549896" y="995724"/>
                  </a:lnTo>
                  <a:lnTo>
                    <a:pt x="624855" y="996477"/>
                  </a:lnTo>
                  <a:lnTo>
                    <a:pt x="700001" y="995715"/>
                  </a:lnTo>
                  <a:lnTo>
                    <a:pt x="769108" y="993351"/>
                  </a:lnTo>
                  <a:lnTo>
                    <a:pt x="832411" y="989272"/>
                  </a:lnTo>
                  <a:lnTo>
                    <a:pt x="890148" y="983363"/>
                  </a:lnTo>
                  <a:lnTo>
                    <a:pt x="942553" y="975509"/>
                  </a:lnTo>
                  <a:lnTo>
                    <a:pt x="989865" y="965595"/>
                  </a:lnTo>
                  <a:lnTo>
                    <a:pt x="1032319" y="953508"/>
                  </a:lnTo>
                  <a:lnTo>
                    <a:pt x="1070151" y="939132"/>
                  </a:lnTo>
                  <a:lnTo>
                    <a:pt x="1132898" y="903056"/>
                  </a:lnTo>
                  <a:lnTo>
                    <a:pt x="1179995" y="856451"/>
                  </a:lnTo>
                  <a:lnTo>
                    <a:pt x="1213334" y="798401"/>
                  </a:lnTo>
                  <a:lnTo>
                    <a:pt x="1234807" y="727989"/>
                  </a:lnTo>
                  <a:lnTo>
                    <a:pt x="1241684" y="687861"/>
                  </a:lnTo>
                  <a:lnTo>
                    <a:pt x="1246303" y="644298"/>
                  </a:lnTo>
                  <a:lnTo>
                    <a:pt x="1248902" y="597187"/>
                  </a:lnTo>
                  <a:lnTo>
                    <a:pt x="1249715" y="546412"/>
                  </a:lnTo>
                  <a:lnTo>
                    <a:pt x="1249572" y="482231"/>
                  </a:lnTo>
                  <a:lnTo>
                    <a:pt x="1249231" y="421089"/>
                  </a:lnTo>
                  <a:lnTo>
                    <a:pt x="1248482" y="313469"/>
                  </a:lnTo>
                  <a:lnTo>
                    <a:pt x="1248338" y="269766"/>
                  </a:lnTo>
                  <a:lnTo>
                    <a:pt x="1248338" y="167916"/>
                  </a:lnTo>
                  <a:lnTo>
                    <a:pt x="1248360" y="119615"/>
                  </a:lnTo>
                  <a:lnTo>
                    <a:pt x="1248511" y="75704"/>
                  </a:lnTo>
                  <a:lnTo>
                    <a:pt x="1248919" y="35919"/>
                  </a:lnTo>
                  <a:lnTo>
                    <a:pt x="1249715" y="0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">
              <a:extLst>
                <a:ext uri="{FF2B5EF4-FFF2-40B4-BE49-F238E27FC236}">
                  <a16:creationId xmlns:a16="http://schemas.microsoft.com/office/drawing/2014/main" id="{84527019-3372-2F1C-4BC4-1ECF5AD78BEC}"/>
                </a:ext>
              </a:extLst>
            </p:cNvPr>
            <p:cNvSpPr/>
            <p:nvPr/>
          </p:nvSpPr>
          <p:spPr>
            <a:xfrm>
              <a:off x="13201366" y="3981702"/>
              <a:ext cx="1218565" cy="1016000"/>
            </a:xfrm>
            <a:custGeom>
              <a:avLst/>
              <a:gdLst/>
              <a:ahLst/>
              <a:cxnLst/>
              <a:rect l="l" t="t" r="r" b="b"/>
              <a:pathLst>
                <a:path w="1218565" h="1016000">
                  <a:moveTo>
                    <a:pt x="591824" y="0"/>
                  </a:moveTo>
                  <a:lnTo>
                    <a:pt x="508309" y="1125"/>
                  </a:lnTo>
                  <a:lnTo>
                    <a:pt x="432862" y="4492"/>
                  </a:lnTo>
                  <a:lnTo>
                    <a:pt x="365097" y="10082"/>
                  </a:lnTo>
                  <a:lnTo>
                    <a:pt x="304625" y="17879"/>
                  </a:lnTo>
                  <a:lnTo>
                    <a:pt x="251058" y="27866"/>
                  </a:lnTo>
                  <a:lnTo>
                    <a:pt x="204007" y="40027"/>
                  </a:lnTo>
                  <a:lnTo>
                    <a:pt x="163085" y="54344"/>
                  </a:lnTo>
                  <a:lnTo>
                    <a:pt x="127903" y="70801"/>
                  </a:lnTo>
                  <a:lnTo>
                    <a:pt x="73205" y="110067"/>
                  </a:lnTo>
                  <a:lnTo>
                    <a:pt x="36809" y="157690"/>
                  </a:lnTo>
                  <a:lnTo>
                    <a:pt x="15608" y="213537"/>
                  </a:lnTo>
                  <a:lnTo>
                    <a:pt x="6495" y="277471"/>
                  </a:lnTo>
                  <a:lnTo>
                    <a:pt x="5502" y="312430"/>
                  </a:lnTo>
                  <a:lnTo>
                    <a:pt x="6597" y="354024"/>
                  </a:lnTo>
                  <a:lnTo>
                    <a:pt x="16898" y="426317"/>
                  </a:lnTo>
                  <a:lnTo>
                    <a:pt x="41439" y="485191"/>
                  </a:lnTo>
                  <a:lnTo>
                    <a:pt x="84331" y="531976"/>
                  </a:lnTo>
                  <a:lnTo>
                    <a:pt x="149686" y="568004"/>
                  </a:lnTo>
                  <a:lnTo>
                    <a:pt x="192071" y="582400"/>
                  </a:lnTo>
                  <a:lnTo>
                    <a:pt x="241614" y="594606"/>
                  </a:lnTo>
                  <a:lnTo>
                    <a:pt x="298827" y="604788"/>
                  </a:lnTo>
                  <a:lnTo>
                    <a:pt x="364226" y="613112"/>
                  </a:lnTo>
                  <a:lnTo>
                    <a:pt x="438323" y="619746"/>
                  </a:lnTo>
                  <a:lnTo>
                    <a:pt x="521633" y="624855"/>
                  </a:lnTo>
                  <a:lnTo>
                    <a:pt x="635877" y="631216"/>
                  </a:lnTo>
                  <a:lnTo>
                    <a:pt x="723847" y="638043"/>
                  </a:lnTo>
                  <a:lnTo>
                    <a:pt x="788947" y="645545"/>
                  </a:lnTo>
                  <a:lnTo>
                    <a:pt x="834579" y="653934"/>
                  </a:lnTo>
                  <a:lnTo>
                    <a:pt x="881054" y="674209"/>
                  </a:lnTo>
                  <a:lnTo>
                    <a:pt x="890496" y="700549"/>
                  </a:lnTo>
                  <a:lnTo>
                    <a:pt x="890496" y="707449"/>
                  </a:lnTo>
                  <a:lnTo>
                    <a:pt x="851438" y="752171"/>
                  </a:lnTo>
                  <a:lnTo>
                    <a:pt x="804037" y="759025"/>
                  </a:lnTo>
                  <a:lnTo>
                    <a:pt x="728804" y="762745"/>
                  </a:lnTo>
                  <a:lnTo>
                    <a:pt x="619358" y="763866"/>
                  </a:lnTo>
                  <a:lnTo>
                    <a:pt x="517896" y="763036"/>
                  </a:lnTo>
                  <a:lnTo>
                    <a:pt x="443209" y="760256"/>
                  </a:lnTo>
                  <a:lnTo>
                    <a:pt x="391225" y="755092"/>
                  </a:lnTo>
                  <a:lnTo>
                    <a:pt x="339095" y="735878"/>
                  </a:lnTo>
                  <a:lnTo>
                    <a:pt x="328953" y="701926"/>
                  </a:lnTo>
                  <a:lnTo>
                    <a:pt x="328953" y="675790"/>
                  </a:lnTo>
                  <a:lnTo>
                    <a:pt x="0" y="681293"/>
                  </a:lnTo>
                  <a:lnTo>
                    <a:pt x="841" y="724174"/>
                  </a:lnTo>
                  <a:lnTo>
                    <a:pt x="3622" y="763449"/>
                  </a:lnTo>
                  <a:lnTo>
                    <a:pt x="16545" y="831739"/>
                  </a:lnTo>
                  <a:lnTo>
                    <a:pt x="41849" y="887284"/>
                  </a:lnTo>
                  <a:lnTo>
                    <a:pt x="82615" y="931206"/>
                  </a:lnTo>
                  <a:lnTo>
                    <a:pt x="141926" y="964627"/>
                  </a:lnTo>
                  <a:lnTo>
                    <a:pt x="179498" y="977750"/>
                  </a:lnTo>
                  <a:lnTo>
                    <a:pt x="222861" y="988668"/>
                  </a:lnTo>
                  <a:lnTo>
                    <a:pt x="272401" y="997522"/>
                  </a:lnTo>
                  <a:lnTo>
                    <a:pt x="328503" y="1004452"/>
                  </a:lnTo>
                  <a:lnTo>
                    <a:pt x="391552" y="1009598"/>
                  </a:lnTo>
                  <a:lnTo>
                    <a:pt x="461933" y="1013100"/>
                  </a:lnTo>
                  <a:lnTo>
                    <a:pt x="540031" y="1015098"/>
                  </a:lnTo>
                  <a:lnTo>
                    <a:pt x="626232" y="1015733"/>
                  </a:lnTo>
                  <a:lnTo>
                    <a:pt x="711956" y="1014604"/>
                  </a:lnTo>
                  <a:lnTo>
                    <a:pt x="789189" y="1011214"/>
                  </a:lnTo>
                  <a:lnTo>
                    <a:pt x="858358" y="1005560"/>
                  </a:lnTo>
                  <a:lnTo>
                    <a:pt x="919887" y="997638"/>
                  </a:lnTo>
                  <a:lnTo>
                    <a:pt x="974202" y="987446"/>
                  </a:lnTo>
                  <a:lnTo>
                    <a:pt x="1021728" y="974980"/>
                  </a:lnTo>
                  <a:lnTo>
                    <a:pt x="1062889" y="960236"/>
                  </a:lnTo>
                  <a:lnTo>
                    <a:pt x="1098112" y="943211"/>
                  </a:lnTo>
                  <a:lnTo>
                    <a:pt x="1152444" y="902305"/>
                  </a:lnTo>
                  <a:lnTo>
                    <a:pt x="1188125" y="852236"/>
                  </a:lnTo>
                  <a:lnTo>
                    <a:pt x="1208557" y="792976"/>
                  </a:lnTo>
                  <a:lnTo>
                    <a:pt x="1217143" y="724499"/>
                  </a:lnTo>
                  <a:lnTo>
                    <a:pt x="1218057" y="686795"/>
                  </a:lnTo>
                  <a:lnTo>
                    <a:pt x="1217013" y="648453"/>
                  </a:lnTo>
                  <a:lnTo>
                    <a:pt x="1207046" y="579438"/>
                  </a:lnTo>
                  <a:lnTo>
                    <a:pt x="1182986" y="520408"/>
                  </a:lnTo>
                  <a:lnTo>
                    <a:pt x="1140525" y="471067"/>
                  </a:lnTo>
                  <a:lnTo>
                    <a:pt x="1075359" y="431124"/>
                  </a:lnTo>
                  <a:lnTo>
                    <a:pt x="1032914" y="414584"/>
                  </a:lnTo>
                  <a:lnTo>
                    <a:pt x="983179" y="400283"/>
                  </a:lnTo>
                  <a:lnTo>
                    <a:pt x="925613" y="388185"/>
                  </a:lnTo>
                  <a:lnTo>
                    <a:pt x="859679" y="378252"/>
                  </a:lnTo>
                  <a:lnTo>
                    <a:pt x="784839" y="370448"/>
                  </a:lnTo>
                  <a:lnTo>
                    <a:pt x="700554" y="364737"/>
                  </a:lnTo>
                  <a:lnTo>
                    <a:pt x="586823" y="358280"/>
                  </a:lnTo>
                  <a:lnTo>
                    <a:pt x="499350" y="352064"/>
                  </a:lnTo>
                  <a:lnTo>
                    <a:pt x="434717" y="345687"/>
                  </a:lnTo>
                  <a:lnTo>
                    <a:pt x="389504" y="338747"/>
                  </a:lnTo>
                  <a:lnTo>
                    <a:pt x="343658" y="321564"/>
                  </a:lnTo>
                  <a:lnTo>
                    <a:pt x="334455" y="297294"/>
                  </a:lnTo>
                  <a:lnTo>
                    <a:pt x="337666" y="281295"/>
                  </a:lnTo>
                  <a:lnTo>
                    <a:pt x="377803" y="259778"/>
                  </a:lnTo>
                  <a:lnTo>
                    <a:pt x="424367" y="253648"/>
                  </a:lnTo>
                  <a:lnTo>
                    <a:pt x="495017" y="250195"/>
                  </a:lnTo>
                  <a:lnTo>
                    <a:pt x="594573" y="249112"/>
                  </a:lnTo>
                  <a:lnTo>
                    <a:pt x="695292" y="250636"/>
                  </a:lnTo>
                  <a:lnTo>
                    <a:pt x="766725" y="255333"/>
                  </a:lnTo>
                  <a:lnTo>
                    <a:pt x="813765" y="263395"/>
                  </a:lnTo>
                  <a:lnTo>
                    <a:pt x="854241" y="290376"/>
                  </a:lnTo>
                  <a:lnTo>
                    <a:pt x="857466" y="309676"/>
                  </a:lnTo>
                  <a:lnTo>
                    <a:pt x="857466" y="333078"/>
                  </a:lnTo>
                  <a:lnTo>
                    <a:pt x="1186398" y="327560"/>
                  </a:lnTo>
                  <a:lnTo>
                    <a:pt x="1183766" y="254138"/>
                  </a:lnTo>
                  <a:lnTo>
                    <a:pt x="1172885" y="190223"/>
                  </a:lnTo>
                  <a:lnTo>
                    <a:pt x="1149276" y="135721"/>
                  </a:lnTo>
                  <a:lnTo>
                    <a:pt x="1108463" y="90537"/>
                  </a:lnTo>
                  <a:lnTo>
                    <a:pt x="1045967" y="54577"/>
                  </a:lnTo>
                  <a:lnTo>
                    <a:pt x="1005188" y="40026"/>
                  </a:lnTo>
                  <a:lnTo>
                    <a:pt x="957309" y="27747"/>
                  </a:lnTo>
                  <a:lnTo>
                    <a:pt x="901771" y="17727"/>
                  </a:lnTo>
                  <a:lnTo>
                    <a:pt x="838013" y="9953"/>
                  </a:lnTo>
                  <a:lnTo>
                    <a:pt x="765475" y="4416"/>
                  </a:lnTo>
                  <a:lnTo>
                    <a:pt x="683599" y="1102"/>
                  </a:lnTo>
                  <a:lnTo>
                    <a:pt x="591824" y="0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10">
              <a:extLst>
                <a:ext uri="{FF2B5EF4-FFF2-40B4-BE49-F238E27FC236}">
                  <a16:creationId xmlns:a16="http://schemas.microsoft.com/office/drawing/2014/main" id="{B6999945-1C6A-ED2A-E7BC-6937E1F0E089}"/>
                </a:ext>
              </a:extLst>
            </p:cNvPr>
            <p:cNvSpPr/>
            <p:nvPr/>
          </p:nvSpPr>
          <p:spPr>
            <a:xfrm>
              <a:off x="5680672" y="5773286"/>
              <a:ext cx="1060450" cy="336550"/>
            </a:xfrm>
            <a:custGeom>
              <a:avLst/>
              <a:gdLst/>
              <a:ahLst/>
              <a:cxnLst/>
              <a:rect l="l" t="t" r="r" b="b"/>
              <a:pathLst>
                <a:path w="1060450" h="336550">
                  <a:moveTo>
                    <a:pt x="622604" y="6362"/>
                  </a:moveTo>
                  <a:lnTo>
                    <a:pt x="540626" y="6362"/>
                  </a:lnTo>
                  <a:lnTo>
                    <a:pt x="495071" y="156222"/>
                  </a:lnTo>
                  <a:lnTo>
                    <a:pt x="487172" y="183781"/>
                  </a:lnTo>
                  <a:lnTo>
                    <a:pt x="479310" y="210756"/>
                  </a:lnTo>
                  <a:lnTo>
                    <a:pt x="464566" y="260527"/>
                  </a:lnTo>
                  <a:lnTo>
                    <a:pt x="444982" y="260527"/>
                  </a:lnTo>
                  <a:lnTo>
                    <a:pt x="438099" y="236537"/>
                  </a:lnTo>
                  <a:lnTo>
                    <a:pt x="430568" y="210756"/>
                  </a:lnTo>
                  <a:lnTo>
                    <a:pt x="414464" y="156222"/>
                  </a:lnTo>
                  <a:lnTo>
                    <a:pt x="369379" y="6362"/>
                  </a:lnTo>
                  <a:lnTo>
                    <a:pt x="256413" y="6362"/>
                  </a:lnTo>
                  <a:lnTo>
                    <a:pt x="211328" y="154393"/>
                  </a:lnTo>
                  <a:lnTo>
                    <a:pt x="187121" y="235927"/>
                  </a:lnTo>
                  <a:lnTo>
                    <a:pt x="179908" y="260527"/>
                  </a:lnTo>
                  <a:lnTo>
                    <a:pt x="162598" y="260527"/>
                  </a:lnTo>
                  <a:lnTo>
                    <a:pt x="155714" y="237286"/>
                  </a:lnTo>
                  <a:lnTo>
                    <a:pt x="148183" y="212356"/>
                  </a:lnTo>
                  <a:lnTo>
                    <a:pt x="85178" y="6362"/>
                  </a:lnTo>
                  <a:lnTo>
                    <a:pt x="0" y="6362"/>
                  </a:lnTo>
                  <a:lnTo>
                    <a:pt x="12319" y="40157"/>
                  </a:lnTo>
                  <a:lnTo>
                    <a:pt x="28359" y="85458"/>
                  </a:lnTo>
                  <a:lnTo>
                    <a:pt x="46596" y="137858"/>
                  </a:lnTo>
                  <a:lnTo>
                    <a:pt x="65519" y="192913"/>
                  </a:lnTo>
                  <a:lnTo>
                    <a:pt x="83604" y="246202"/>
                  </a:lnTo>
                  <a:lnTo>
                    <a:pt x="99314" y="293293"/>
                  </a:lnTo>
                  <a:lnTo>
                    <a:pt x="111125" y="329742"/>
                  </a:lnTo>
                  <a:lnTo>
                    <a:pt x="225450" y="329742"/>
                  </a:lnTo>
                  <a:lnTo>
                    <a:pt x="268719" y="191744"/>
                  </a:lnTo>
                  <a:lnTo>
                    <a:pt x="287223" y="131394"/>
                  </a:lnTo>
                  <a:lnTo>
                    <a:pt x="304711" y="73774"/>
                  </a:lnTo>
                  <a:lnTo>
                    <a:pt x="319265" y="73774"/>
                  </a:lnTo>
                  <a:lnTo>
                    <a:pt x="344766" y="160502"/>
                  </a:lnTo>
                  <a:lnTo>
                    <a:pt x="353441" y="190373"/>
                  </a:lnTo>
                  <a:lnTo>
                    <a:pt x="394436" y="329742"/>
                  </a:lnTo>
                  <a:lnTo>
                    <a:pt x="508736" y="329742"/>
                  </a:lnTo>
                  <a:lnTo>
                    <a:pt x="520979" y="293293"/>
                  </a:lnTo>
                  <a:lnTo>
                    <a:pt x="537133" y="246202"/>
                  </a:lnTo>
                  <a:lnTo>
                    <a:pt x="555663" y="192913"/>
                  </a:lnTo>
                  <a:lnTo>
                    <a:pt x="575017" y="137858"/>
                  </a:lnTo>
                  <a:lnTo>
                    <a:pt x="593661" y="85458"/>
                  </a:lnTo>
                  <a:lnTo>
                    <a:pt x="610031" y="40157"/>
                  </a:lnTo>
                  <a:lnTo>
                    <a:pt x="622604" y="6362"/>
                  </a:lnTo>
                  <a:close/>
                </a:path>
                <a:path w="1060450" h="336550">
                  <a:moveTo>
                    <a:pt x="1059865" y="160782"/>
                  </a:moveTo>
                  <a:lnTo>
                    <a:pt x="1057186" y="113144"/>
                  </a:lnTo>
                  <a:lnTo>
                    <a:pt x="1048143" y="75120"/>
                  </a:lnTo>
                  <a:lnTo>
                    <a:pt x="1004912" y="24549"/>
                  </a:lnTo>
                  <a:lnTo>
                    <a:pt x="981532" y="15646"/>
                  </a:lnTo>
                  <a:lnTo>
                    <a:pt x="981532" y="166243"/>
                  </a:lnTo>
                  <a:lnTo>
                    <a:pt x="981532" y="169875"/>
                  </a:lnTo>
                  <a:lnTo>
                    <a:pt x="977112" y="218414"/>
                  </a:lnTo>
                  <a:lnTo>
                    <a:pt x="959154" y="248386"/>
                  </a:lnTo>
                  <a:lnTo>
                    <a:pt x="920623" y="263575"/>
                  </a:lnTo>
                  <a:lnTo>
                    <a:pt x="854456" y="267804"/>
                  </a:lnTo>
                  <a:lnTo>
                    <a:pt x="788758" y="263575"/>
                  </a:lnTo>
                  <a:lnTo>
                    <a:pt x="750328" y="248386"/>
                  </a:lnTo>
                  <a:lnTo>
                    <a:pt x="732320" y="218414"/>
                  </a:lnTo>
                  <a:lnTo>
                    <a:pt x="727849" y="169875"/>
                  </a:lnTo>
                  <a:lnTo>
                    <a:pt x="727849" y="166243"/>
                  </a:lnTo>
                  <a:lnTo>
                    <a:pt x="732320" y="118275"/>
                  </a:lnTo>
                  <a:lnTo>
                    <a:pt x="750328" y="88239"/>
                  </a:lnTo>
                  <a:lnTo>
                    <a:pt x="788758" y="72732"/>
                  </a:lnTo>
                  <a:lnTo>
                    <a:pt x="854456" y="68313"/>
                  </a:lnTo>
                  <a:lnTo>
                    <a:pt x="920623" y="72542"/>
                  </a:lnTo>
                  <a:lnTo>
                    <a:pt x="959154" y="87731"/>
                  </a:lnTo>
                  <a:lnTo>
                    <a:pt x="977112" y="117703"/>
                  </a:lnTo>
                  <a:lnTo>
                    <a:pt x="981532" y="166243"/>
                  </a:lnTo>
                  <a:lnTo>
                    <a:pt x="981532" y="15646"/>
                  </a:lnTo>
                  <a:lnTo>
                    <a:pt x="967689" y="10363"/>
                  </a:lnTo>
                  <a:lnTo>
                    <a:pt x="918044" y="2451"/>
                  </a:lnTo>
                  <a:lnTo>
                    <a:pt x="854456" y="0"/>
                  </a:lnTo>
                  <a:lnTo>
                    <a:pt x="791044" y="2451"/>
                  </a:lnTo>
                  <a:lnTo>
                    <a:pt x="741527" y="10363"/>
                  </a:lnTo>
                  <a:lnTo>
                    <a:pt x="704380" y="24549"/>
                  </a:lnTo>
                  <a:lnTo>
                    <a:pt x="661212" y="75120"/>
                  </a:lnTo>
                  <a:lnTo>
                    <a:pt x="652170" y="113144"/>
                  </a:lnTo>
                  <a:lnTo>
                    <a:pt x="649490" y="160782"/>
                  </a:lnTo>
                  <a:lnTo>
                    <a:pt x="649490" y="175336"/>
                  </a:lnTo>
                  <a:lnTo>
                    <a:pt x="652170" y="222821"/>
                  </a:lnTo>
                  <a:lnTo>
                    <a:pt x="661212" y="260794"/>
                  </a:lnTo>
                  <a:lnTo>
                    <a:pt x="704380" y="311416"/>
                  </a:lnTo>
                  <a:lnTo>
                    <a:pt x="741527" y="325678"/>
                  </a:lnTo>
                  <a:lnTo>
                    <a:pt x="791044" y="333641"/>
                  </a:lnTo>
                  <a:lnTo>
                    <a:pt x="854456" y="336118"/>
                  </a:lnTo>
                  <a:lnTo>
                    <a:pt x="918044" y="333641"/>
                  </a:lnTo>
                  <a:lnTo>
                    <a:pt x="967689" y="325678"/>
                  </a:lnTo>
                  <a:lnTo>
                    <a:pt x="1004912" y="311416"/>
                  </a:lnTo>
                  <a:lnTo>
                    <a:pt x="1044105" y="267804"/>
                  </a:lnTo>
                  <a:lnTo>
                    <a:pt x="1057186" y="222821"/>
                  </a:lnTo>
                  <a:lnTo>
                    <a:pt x="1059865" y="175336"/>
                  </a:lnTo>
                  <a:lnTo>
                    <a:pt x="1059865" y="160782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11">
              <a:extLst>
                <a:ext uri="{FF2B5EF4-FFF2-40B4-BE49-F238E27FC236}">
                  <a16:creationId xmlns:a16="http://schemas.microsoft.com/office/drawing/2014/main" id="{6FFE3F98-C8F3-EDC7-C5E0-CFD454F107B3}"/>
                </a:ext>
              </a:extLst>
            </p:cNvPr>
            <p:cNvSpPr/>
            <p:nvPr/>
          </p:nvSpPr>
          <p:spPr>
            <a:xfrm>
              <a:off x="6818455" y="5779649"/>
              <a:ext cx="389890" cy="323850"/>
            </a:xfrm>
            <a:custGeom>
              <a:avLst/>
              <a:gdLst/>
              <a:ahLst/>
              <a:cxnLst/>
              <a:rect l="l" t="t" r="r" b="b"/>
              <a:pathLst>
                <a:path w="389890" h="323850">
                  <a:moveTo>
                    <a:pt x="237285" y="0"/>
                  </a:moveTo>
                  <a:lnTo>
                    <a:pt x="0" y="0"/>
                  </a:lnTo>
                  <a:lnTo>
                    <a:pt x="254" y="13573"/>
                  </a:lnTo>
                  <a:lnTo>
                    <a:pt x="231" y="309131"/>
                  </a:lnTo>
                  <a:lnTo>
                    <a:pt x="0" y="323377"/>
                  </a:lnTo>
                  <a:lnTo>
                    <a:pt x="77421" y="323377"/>
                  </a:lnTo>
                  <a:lnTo>
                    <a:pt x="77182" y="309131"/>
                  </a:lnTo>
                  <a:lnTo>
                    <a:pt x="77128" y="304418"/>
                  </a:lnTo>
                  <a:lnTo>
                    <a:pt x="77008" y="279442"/>
                  </a:lnTo>
                  <a:lnTo>
                    <a:pt x="76961" y="220904"/>
                  </a:lnTo>
                  <a:lnTo>
                    <a:pt x="319022" y="220904"/>
                  </a:lnTo>
                  <a:lnTo>
                    <a:pt x="316379" y="217315"/>
                  </a:lnTo>
                  <a:lnTo>
                    <a:pt x="308796" y="207239"/>
                  </a:lnTo>
                  <a:lnTo>
                    <a:pt x="345024" y="193548"/>
                  </a:lnTo>
                  <a:lnTo>
                    <a:pt x="368791" y="172513"/>
                  </a:lnTo>
                  <a:lnTo>
                    <a:pt x="375675" y="157131"/>
                  </a:lnTo>
                  <a:lnTo>
                    <a:pt x="76961" y="157131"/>
                  </a:lnTo>
                  <a:lnTo>
                    <a:pt x="76961" y="64673"/>
                  </a:lnTo>
                  <a:lnTo>
                    <a:pt x="381178" y="64673"/>
                  </a:lnTo>
                  <a:lnTo>
                    <a:pt x="381029" y="63380"/>
                  </a:lnTo>
                  <a:lnTo>
                    <a:pt x="365633" y="33751"/>
                  </a:lnTo>
                  <a:lnTo>
                    <a:pt x="337754" y="14156"/>
                  </a:lnTo>
                  <a:lnTo>
                    <a:pt x="295576" y="3327"/>
                  </a:lnTo>
                  <a:lnTo>
                    <a:pt x="237285" y="0"/>
                  </a:lnTo>
                  <a:close/>
                </a:path>
                <a:path w="389890" h="323850">
                  <a:moveTo>
                    <a:pt x="319022" y="220904"/>
                  </a:moveTo>
                  <a:lnTo>
                    <a:pt x="231359" y="220904"/>
                  </a:lnTo>
                  <a:lnTo>
                    <a:pt x="262337" y="264175"/>
                  </a:lnTo>
                  <a:lnTo>
                    <a:pt x="273070" y="279442"/>
                  </a:lnTo>
                  <a:lnTo>
                    <a:pt x="283337" y="294457"/>
                  </a:lnTo>
                  <a:lnTo>
                    <a:pt x="293008" y="309131"/>
                  </a:lnTo>
                  <a:lnTo>
                    <a:pt x="301954" y="323377"/>
                  </a:lnTo>
                  <a:lnTo>
                    <a:pt x="389867" y="323377"/>
                  </a:lnTo>
                  <a:lnTo>
                    <a:pt x="363729" y="285804"/>
                  </a:lnTo>
                  <a:lnTo>
                    <a:pt x="351238" y="267532"/>
                  </a:lnTo>
                  <a:lnTo>
                    <a:pt x="339298" y="249594"/>
                  </a:lnTo>
                  <a:lnTo>
                    <a:pt x="331715" y="238488"/>
                  </a:lnTo>
                  <a:lnTo>
                    <a:pt x="324047" y="227729"/>
                  </a:lnTo>
                  <a:lnTo>
                    <a:pt x="319022" y="220904"/>
                  </a:lnTo>
                  <a:close/>
                </a:path>
                <a:path w="389890" h="323850">
                  <a:moveTo>
                    <a:pt x="381178" y="64673"/>
                  </a:moveTo>
                  <a:lnTo>
                    <a:pt x="234553" y="64673"/>
                  </a:lnTo>
                  <a:lnTo>
                    <a:pt x="270079" y="67022"/>
                  </a:lnTo>
                  <a:lnTo>
                    <a:pt x="292280" y="74582"/>
                  </a:lnTo>
                  <a:lnTo>
                    <a:pt x="303720" y="88118"/>
                  </a:lnTo>
                  <a:lnTo>
                    <a:pt x="306964" y="108399"/>
                  </a:lnTo>
                  <a:lnTo>
                    <a:pt x="306964" y="109316"/>
                  </a:lnTo>
                  <a:lnTo>
                    <a:pt x="303720" y="130622"/>
                  </a:lnTo>
                  <a:lnTo>
                    <a:pt x="292280" y="145521"/>
                  </a:lnTo>
                  <a:lnTo>
                    <a:pt x="270079" y="154271"/>
                  </a:lnTo>
                  <a:lnTo>
                    <a:pt x="234553" y="157131"/>
                  </a:lnTo>
                  <a:lnTo>
                    <a:pt x="375675" y="157131"/>
                  </a:lnTo>
                  <a:lnTo>
                    <a:pt x="381800" y="143448"/>
                  </a:lnTo>
                  <a:lnTo>
                    <a:pt x="385757" y="105666"/>
                  </a:lnTo>
                  <a:lnTo>
                    <a:pt x="385757" y="104310"/>
                  </a:lnTo>
                  <a:lnTo>
                    <a:pt x="381178" y="64673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12">
              <a:extLst>
                <a:ext uri="{FF2B5EF4-FFF2-40B4-BE49-F238E27FC236}">
                  <a16:creationId xmlns:a16="http://schemas.microsoft.com/office/drawing/2014/main" id="{25B1AD26-CD00-82DB-A24D-740F01304DD6}"/>
                </a:ext>
              </a:extLst>
            </p:cNvPr>
            <p:cNvSpPr/>
            <p:nvPr/>
          </p:nvSpPr>
          <p:spPr>
            <a:xfrm>
              <a:off x="7278599" y="5779179"/>
              <a:ext cx="332740" cy="323850"/>
            </a:xfrm>
            <a:custGeom>
              <a:avLst/>
              <a:gdLst/>
              <a:ahLst/>
              <a:cxnLst/>
              <a:rect l="l" t="t" r="r" b="b"/>
              <a:pathLst>
                <a:path w="332740" h="323850">
                  <a:moveTo>
                    <a:pt x="332346" y="254000"/>
                  </a:moveTo>
                  <a:lnTo>
                    <a:pt x="331304" y="254000"/>
                  </a:lnTo>
                  <a:lnTo>
                    <a:pt x="331304" y="255270"/>
                  </a:lnTo>
                  <a:lnTo>
                    <a:pt x="76835" y="255270"/>
                  </a:lnTo>
                  <a:lnTo>
                    <a:pt x="76835" y="254000"/>
                  </a:lnTo>
                  <a:lnTo>
                    <a:pt x="76835" y="41910"/>
                  </a:lnTo>
                  <a:lnTo>
                    <a:pt x="76885" y="26670"/>
                  </a:lnTo>
                  <a:lnTo>
                    <a:pt x="76987" y="13970"/>
                  </a:lnTo>
                  <a:lnTo>
                    <a:pt x="77165" y="13970"/>
                  </a:lnTo>
                  <a:lnTo>
                    <a:pt x="77165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203" y="13970"/>
                  </a:lnTo>
                  <a:lnTo>
                    <a:pt x="203" y="26670"/>
                  </a:lnTo>
                  <a:lnTo>
                    <a:pt x="279" y="41910"/>
                  </a:lnTo>
                  <a:lnTo>
                    <a:pt x="304" y="254000"/>
                  </a:lnTo>
                  <a:lnTo>
                    <a:pt x="317" y="255270"/>
                  </a:lnTo>
                  <a:lnTo>
                    <a:pt x="317" y="273050"/>
                  </a:lnTo>
                  <a:lnTo>
                    <a:pt x="228" y="308610"/>
                  </a:lnTo>
                  <a:lnTo>
                    <a:pt x="0" y="308610"/>
                  </a:lnTo>
                  <a:lnTo>
                    <a:pt x="0" y="323850"/>
                  </a:lnTo>
                  <a:lnTo>
                    <a:pt x="332346" y="323850"/>
                  </a:lnTo>
                  <a:lnTo>
                    <a:pt x="332346" y="308610"/>
                  </a:lnTo>
                  <a:lnTo>
                    <a:pt x="332346" y="273050"/>
                  </a:lnTo>
                  <a:lnTo>
                    <a:pt x="332346" y="255270"/>
                  </a:lnTo>
                  <a:lnTo>
                    <a:pt x="332346" y="254000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13">
              <a:extLst>
                <a:ext uri="{FF2B5EF4-FFF2-40B4-BE49-F238E27FC236}">
                  <a16:creationId xmlns:a16="http://schemas.microsoft.com/office/drawing/2014/main" id="{6E77AA36-83EE-7B19-49CC-536F727F5322}"/>
                </a:ext>
              </a:extLst>
            </p:cNvPr>
            <p:cNvSpPr/>
            <p:nvPr/>
          </p:nvSpPr>
          <p:spPr>
            <a:xfrm>
              <a:off x="7685214" y="5779638"/>
              <a:ext cx="396875" cy="323850"/>
            </a:xfrm>
            <a:custGeom>
              <a:avLst/>
              <a:gdLst/>
              <a:ahLst/>
              <a:cxnLst/>
              <a:rect l="l" t="t" r="r" b="b"/>
              <a:pathLst>
                <a:path w="396875" h="323850">
                  <a:moveTo>
                    <a:pt x="194015" y="0"/>
                  </a:moveTo>
                  <a:lnTo>
                    <a:pt x="0" y="0"/>
                  </a:lnTo>
                  <a:lnTo>
                    <a:pt x="187" y="10190"/>
                  </a:lnTo>
                  <a:lnTo>
                    <a:pt x="156" y="313196"/>
                  </a:lnTo>
                  <a:lnTo>
                    <a:pt x="37" y="320966"/>
                  </a:lnTo>
                  <a:lnTo>
                    <a:pt x="0" y="323382"/>
                  </a:lnTo>
                  <a:lnTo>
                    <a:pt x="194015" y="323382"/>
                  </a:lnTo>
                  <a:lnTo>
                    <a:pt x="256583" y="320966"/>
                  </a:lnTo>
                  <a:lnTo>
                    <a:pt x="305503" y="313196"/>
                  </a:lnTo>
                  <a:lnTo>
                    <a:pt x="342240" y="299291"/>
                  </a:lnTo>
                  <a:lnTo>
                    <a:pt x="381222" y="256431"/>
                  </a:lnTo>
                  <a:lnTo>
                    <a:pt x="76961" y="256431"/>
                  </a:lnTo>
                  <a:lnTo>
                    <a:pt x="76961" y="66966"/>
                  </a:lnTo>
                  <a:lnTo>
                    <a:pt x="381223" y="66966"/>
                  </a:lnTo>
                  <a:lnTo>
                    <a:pt x="368261" y="44923"/>
                  </a:lnTo>
                  <a:lnTo>
                    <a:pt x="342240" y="24099"/>
                  </a:lnTo>
                  <a:lnTo>
                    <a:pt x="305503" y="10190"/>
                  </a:lnTo>
                  <a:lnTo>
                    <a:pt x="256583" y="2417"/>
                  </a:lnTo>
                  <a:lnTo>
                    <a:pt x="194015" y="0"/>
                  </a:lnTo>
                  <a:close/>
                </a:path>
                <a:path w="396875" h="323850">
                  <a:moveTo>
                    <a:pt x="381223" y="66966"/>
                  </a:moveTo>
                  <a:lnTo>
                    <a:pt x="194015" y="66966"/>
                  </a:lnTo>
                  <a:lnTo>
                    <a:pt x="258601" y="71108"/>
                  </a:lnTo>
                  <a:lnTo>
                    <a:pt x="296324" y="85755"/>
                  </a:lnTo>
                  <a:lnTo>
                    <a:pt x="313977" y="114237"/>
                  </a:lnTo>
                  <a:lnTo>
                    <a:pt x="318351" y="159885"/>
                  </a:lnTo>
                  <a:lnTo>
                    <a:pt x="318351" y="163518"/>
                  </a:lnTo>
                  <a:lnTo>
                    <a:pt x="313977" y="209163"/>
                  </a:lnTo>
                  <a:lnTo>
                    <a:pt x="296324" y="237643"/>
                  </a:lnTo>
                  <a:lnTo>
                    <a:pt x="258601" y="252290"/>
                  </a:lnTo>
                  <a:lnTo>
                    <a:pt x="194015" y="256431"/>
                  </a:lnTo>
                  <a:lnTo>
                    <a:pt x="381222" y="256431"/>
                  </a:lnTo>
                  <a:lnTo>
                    <a:pt x="385032" y="249953"/>
                  </a:lnTo>
                  <a:lnTo>
                    <a:pt x="394019" y="212959"/>
                  </a:lnTo>
                  <a:lnTo>
                    <a:pt x="396689" y="166706"/>
                  </a:lnTo>
                  <a:lnTo>
                    <a:pt x="396689" y="156691"/>
                  </a:lnTo>
                  <a:lnTo>
                    <a:pt x="394019" y="110439"/>
                  </a:lnTo>
                  <a:lnTo>
                    <a:pt x="385032" y="73443"/>
                  </a:lnTo>
                  <a:lnTo>
                    <a:pt x="381223" y="66966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14">
              <a:extLst>
                <a:ext uri="{FF2B5EF4-FFF2-40B4-BE49-F238E27FC236}">
                  <a16:creationId xmlns:a16="http://schemas.microsoft.com/office/drawing/2014/main" id="{DC5281C2-0DB3-93FE-BBFA-6BA1A82CB6FD}"/>
                </a:ext>
              </a:extLst>
            </p:cNvPr>
            <p:cNvSpPr/>
            <p:nvPr/>
          </p:nvSpPr>
          <p:spPr>
            <a:xfrm>
              <a:off x="8345170" y="5773286"/>
              <a:ext cx="856615" cy="336550"/>
            </a:xfrm>
            <a:custGeom>
              <a:avLst/>
              <a:gdLst/>
              <a:ahLst/>
              <a:cxnLst/>
              <a:rect l="l" t="t" r="r" b="b"/>
              <a:pathLst>
                <a:path w="856615" h="336550">
                  <a:moveTo>
                    <a:pt x="402640" y="202666"/>
                  </a:moveTo>
                  <a:lnTo>
                    <a:pt x="327012" y="200850"/>
                  </a:lnTo>
                  <a:lnTo>
                    <a:pt x="322973" y="232257"/>
                  </a:lnTo>
                  <a:lnTo>
                    <a:pt x="306298" y="252945"/>
                  </a:lnTo>
                  <a:lnTo>
                    <a:pt x="269125" y="264325"/>
                  </a:lnTo>
                  <a:lnTo>
                    <a:pt x="203593" y="267792"/>
                  </a:lnTo>
                  <a:lnTo>
                    <a:pt x="138747" y="263575"/>
                  </a:lnTo>
                  <a:lnTo>
                    <a:pt x="100888" y="248386"/>
                  </a:lnTo>
                  <a:lnTo>
                    <a:pt x="83185" y="218414"/>
                  </a:lnTo>
                  <a:lnTo>
                    <a:pt x="78803" y="169875"/>
                  </a:lnTo>
                  <a:lnTo>
                    <a:pt x="78803" y="166243"/>
                  </a:lnTo>
                  <a:lnTo>
                    <a:pt x="83045" y="118275"/>
                  </a:lnTo>
                  <a:lnTo>
                    <a:pt x="100431" y="88239"/>
                  </a:lnTo>
                  <a:lnTo>
                    <a:pt x="137972" y="72732"/>
                  </a:lnTo>
                  <a:lnTo>
                    <a:pt x="202679" y="68313"/>
                  </a:lnTo>
                  <a:lnTo>
                    <a:pt x="268528" y="71729"/>
                  </a:lnTo>
                  <a:lnTo>
                    <a:pt x="305955" y="83007"/>
                  </a:lnTo>
                  <a:lnTo>
                    <a:pt x="322719" y="103670"/>
                  </a:lnTo>
                  <a:lnTo>
                    <a:pt x="326580" y="135267"/>
                  </a:lnTo>
                  <a:lnTo>
                    <a:pt x="402170" y="133451"/>
                  </a:lnTo>
                  <a:lnTo>
                    <a:pt x="399034" y="87350"/>
                  </a:lnTo>
                  <a:lnTo>
                    <a:pt x="363905" y="27609"/>
                  </a:lnTo>
                  <a:lnTo>
                    <a:pt x="327063" y="11417"/>
                  </a:lnTo>
                  <a:lnTo>
                    <a:pt x="274129" y="2641"/>
                  </a:lnTo>
                  <a:lnTo>
                    <a:pt x="202679" y="0"/>
                  </a:lnTo>
                  <a:lnTo>
                    <a:pt x="140258" y="2451"/>
                  </a:lnTo>
                  <a:lnTo>
                    <a:pt x="91389" y="10350"/>
                  </a:lnTo>
                  <a:lnTo>
                    <a:pt x="54648" y="24549"/>
                  </a:lnTo>
                  <a:lnTo>
                    <a:pt x="11747" y="75120"/>
                  </a:lnTo>
                  <a:lnTo>
                    <a:pt x="2692" y="113144"/>
                  </a:lnTo>
                  <a:lnTo>
                    <a:pt x="0" y="160769"/>
                  </a:lnTo>
                  <a:lnTo>
                    <a:pt x="0" y="175336"/>
                  </a:lnTo>
                  <a:lnTo>
                    <a:pt x="2692" y="222821"/>
                  </a:lnTo>
                  <a:lnTo>
                    <a:pt x="11747" y="260794"/>
                  </a:lnTo>
                  <a:lnTo>
                    <a:pt x="54648" y="311416"/>
                  </a:lnTo>
                  <a:lnTo>
                    <a:pt x="91389" y="325678"/>
                  </a:lnTo>
                  <a:lnTo>
                    <a:pt x="140258" y="333641"/>
                  </a:lnTo>
                  <a:lnTo>
                    <a:pt x="202679" y="336118"/>
                  </a:lnTo>
                  <a:lnTo>
                    <a:pt x="274332" y="333349"/>
                  </a:lnTo>
                  <a:lnTo>
                    <a:pt x="327393" y="324294"/>
                  </a:lnTo>
                  <a:lnTo>
                    <a:pt x="364312" y="307822"/>
                  </a:lnTo>
                  <a:lnTo>
                    <a:pt x="399491" y="248132"/>
                  </a:lnTo>
                  <a:lnTo>
                    <a:pt x="402640" y="202666"/>
                  </a:lnTo>
                  <a:close/>
                </a:path>
                <a:path w="856615" h="336550">
                  <a:moveTo>
                    <a:pt x="856272" y="329755"/>
                  </a:moveTo>
                  <a:lnTo>
                    <a:pt x="840511" y="295973"/>
                  </a:lnTo>
                  <a:lnTo>
                    <a:pt x="829589" y="272364"/>
                  </a:lnTo>
                  <a:lnTo>
                    <a:pt x="819543" y="250672"/>
                  </a:lnTo>
                  <a:lnTo>
                    <a:pt x="800798" y="209969"/>
                  </a:lnTo>
                  <a:lnTo>
                    <a:pt x="770140" y="143217"/>
                  </a:lnTo>
                  <a:lnTo>
                    <a:pt x="745769" y="89928"/>
                  </a:lnTo>
                  <a:lnTo>
                    <a:pt x="739254" y="75615"/>
                  </a:lnTo>
                  <a:lnTo>
                    <a:pt x="724306" y="42824"/>
                  </a:lnTo>
                  <a:lnTo>
                    <a:pt x="719188" y="31521"/>
                  </a:lnTo>
                  <a:lnTo>
                    <a:pt x="719188" y="209969"/>
                  </a:lnTo>
                  <a:lnTo>
                    <a:pt x="561136" y="209969"/>
                  </a:lnTo>
                  <a:lnTo>
                    <a:pt x="584454" y="155790"/>
                  </a:lnTo>
                  <a:lnTo>
                    <a:pt x="596150" y="128206"/>
                  </a:lnTo>
                  <a:lnTo>
                    <a:pt x="607428" y="101307"/>
                  </a:lnTo>
                  <a:lnTo>
                    <a:pt x="618070" y="75615"/>
                  </a:lnTo>
                  <a:lnTo>
                    <a:pt x="662254" y="75615"/>
                  </a:lnTo>
                  <a:lnTo>
                    <a:pt x="673290" y="102400"/>
                  </a:lnTo>
                  <a:lnTo>
                    <a:pt x="685025" y="130429"/>
                  </a:lnTo>
                  <a:lnTo>
                    <a:pt x="709155" y="187642"/>
                  </a:lnTo>
                  <a:lnTo>
                    <a:pt x="719188" y="209969"/>
                  </a:lnTo>
                  <a:lnTo>
                    <a:pt x="719188" y="31521"/>
                  </a:lnTo>
                  <a:lnTo>
                    <a:pt x="707796" y="6350"/>
                  </a:lnTo>
                  <a:lnTo>
                    <a:pt x="578002" y="6350"/>
                  </a:lnTo>
                  <a:lnTo>
                    <a:pt x="561390" y="42684"/>
                  </a:lnTo>
                  <a:lnTo>
                    <a:pt x="539699" y="89725"/>
                  </a:lnTo>
                  <a:lnTo>
                    <a:pt x="514985" y="143014"/>
                  </a:lnTo>
                  <a:lnTo>
                    <a:pt x="489280" y="198132"/>
                  </a:lnTo>
                  <a:lnTo>
                    <a:pt x="464604" y="250672"/>
                  </a:lnTo>
                  <a:lnTo>
                    <a:pt x="443115" y="295973"/>
                  </a:lnTo>
                  <a:lnTo>
                    <a:pt x="426770" y="329755"/>
                  </a:lnTo>
                  <a:lnTo>
                    <a:pt x="507860" y="329755"/>
                  </a:lnTo>
                  <a:lnTo>
                    <a:pt x="533361" y="272364"/>
                  </a:lnTo>
                  <a:lnTo>
                    <a:pt x="746518" y="272364"/>
                  </a:lnTo>
                  <a:lnTo>
                    <a:pt x="771550" y="329755"/>
                  </a:lnTo>
                  <a:lnTo>
                    <a:pt x="856272" y="329755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15">
              <a:extLst>
                <a:ext uri="{FF2B5EF4-FFF2-40B4-BE49-F238E27FC236}">
                  <a16:creationId xmlns:a16="http://schemas.microsoft.com/office/drawing/2014/main" id="{E852357E-7C26-87F2-88B0-F785CEE91640}"/>
                </a:ext>
              </a:extLst>
            </p:cNvPr>
            <p:cNvSpPr/>
            <p:nvPr/>
          </p:nvSpPr>
          <p:spPr>
            <a:xfrm>
              <a:off x="9263419" y="5779649"/>
              <a:ext cx="389890" cy="323850"/>
            </a:xfrm>
            <a:custGeom>
              <a:avLst/>
              <a:gdLst/>
              <a:ahLst/>
              <a:cxnLst/>
              <a:rect l="l" t="t" r="r" b="b"/>
              <a:pathLst>
                <a:path w="389890" h="323850">
                  <a:moveTo>
                    <a:pt x="237285" y="0"/>
                  </a:moveTo>
                  <a:lnTo>
                    <a:pt x="0" y="0"/>
                  </a:lnTo>
                  <a:lnTo>
                    <a:pt x="254" y="13573"/>
                  </a:lnTo>
                  <a:lnTo>
                    <a:pt x="231" y="309131"/>
                  </a:lnTo>
                  <a:lnTo>
                    <a:pt x="0" y="323377"/>
                  </a:lnTo>
                  <a:lnTo>
                    <a:pt x="77421" y="323377"/>
                  </a:lnTo>
                  <a:lnTo>
                    <a:pt x="77182" y="309131"/>
                  </a:lnTo>
                  <a:lnTo>
                    <a:pt x="77128" y="304418"/>
                  </a:lnTo>
                  <a:lnTo>
                    <a:pt x="77008" y="279442"/>
                  </a:lnTo>
                  <a:lnTo>
                    <a:pt x="76961" y="220904"/>
                  </a:lnTo>
                  <a:lnTo>
                    <a:pt x="319022" y="220904"/>
                  </a:lnTo>
                  <a:lnTo>
                    <a:pt x="316379" y="217315"/>
                  </a:lnTo>
                  <a:lnTo>
                    <a:pt x="308796" y="207239"/>
                  </a:lnTo>
                  <a:lnTo>
                    <a:pt x="345024" y="193548"/>
                  </a:lnTo>
                  <a:lnTo>
                    <a:pt x="368791" y="172513"/>
                  </a:lnTo>
                  <a:lnTo>
                    <a:pt x="375675" y="157131"/>
                  </a:lnTo>
                  <a:lnTo>
                    <a:pt x="76961" y="157131"/>
                  </a:lnTo>
                  <a:lnTo>
                    <a:pt x="76961" y="64673"/>
                  </a:lnTo>
                  <a:lnTo>
                    <a:pt x="381178" y="64673"/>
                  </a:lnTo>
                  <a:lnTo>
                    <a:pt x="381029" y="63380"/>
                  </a:lnTo>
                  <a:lnTo>
                    <a:pt x="365633" y="33751"/>
                  </a:lnTo>
                  <a:lnTo>
                    <a:pt x="337754" y="14156"/>
                  </a:lnTo>
                  <a:lnTo>
                    <a:pt x="295576" y="3327"/>
                  </a:lnTo>
                  <a:lnTo>
                    <a:pt x="237285" y="0"/>
                  </a:lnTo>
                  <a:close/>
                </a:path>
                <a:path w="389890" h="323850">
                  <a:moveTo>
                    <a:pt x="319022" y="220904"/>
                  </a:moveTo>
                  <a:lnTo>
                    <a:pt x="231359" y="220904"/>
                  </a:lnTo>
                  <a:lnTo>
                    <a:pt x="262337" y="264175"/>
                  </a:lnTo>
                  <a:lnTo>
                    <a:pt x="273070" y="279442"/>
                  </a:lnTo>
                  <a:lnTo>
                    <a:pt x="283337" y="294457"/>
                  </a:lnTo>
                  <a:lnTo>
                    <a:pt x="293008" y="309131"/>
                  </a:lnTo>
                  <a:lnTo>
                    <a:pt x="301954" y="323377"/>
                  </a:lnTo>
                  <a:lnTo>
                    <a:pt x="389867" y="323377"/>
                  </a:lnTo>
                  <a:lnTo>
                    <a:pt x="363729" y="285804"/>
                  </a:lnTo>
                  <a:lnTo>
                    <a:pt x="351238" y="267532"/>
                  </a:lnTo>
                  <a:lnTo>
                    <a:pt x="339298" y="249594"/>
                  </a:lnTo>
                  <a:lnTo>
                    <a:pt x="331715" y="238488"/>
                  </a:lnTo>
                  <a:lnTo>
                    <a:pt x="324047" y="227729"/>
                  </a:lnTo>
                  <a:lnTo>
                    <a:pt x="319022" y="220904"/>
                  </a:lnTo>
                  <a:close/>
                </a:path>
                <a:path w="389890" h="323850">
                  <a:moveTo>
                    <a:pt x="381178" y="64673"/>
                  </a:moveTo>
                  <a:lnTo>
                    <a:pt x="234553" y="64673"/>
                  </a:lnTo>
                  <a:lnTo>
                    <a:pt x="270079" y="67022"/>
                  </a:lnTo>
                  <a:lnTo>
                    <a:pt x="292280" y="74582"/>
                  </a:lnTo>
                  <a:lnTo>
                    <a:pt x="303720" y="88118"/>
                  </a:lnTo>
                  <a:lnTo>
                    <a:pt x="306964" y="108399"/>
                  </a:lnTo>
                  <a:lnTo>
                    <a:pt x="306964" y="109316"/>
                  </a:lnTo>
                  <a:lnTo>
                    <a:pt x="303720" y="130622"/>
                  </a:lnTo>
                  <a:lnTo>
                    <a:pt x="292280" y="145521"/>
                  </a:lnTo>
                  <a:lnTo>
                    <a:pt x="270079" y="154271"/>
                  </a:lnTo>
                  <a:lnTo>
                    <a:pt x="234553" y="157131"/>
                  </a:lnTo>
                  <a:lnTo>
                    <a:pt x="375675" y="157131"/>
                  </a:lnTo>
                  <a:lnTo>
                    <a:pt x="381800" y="143448"/>
                  </a:lnTo>
                  <a:lnTo>
                    <a:pt x="385757" y="105666"/>
                  </a:lnTo>
                  <a:lnTo>
                    <a:pt x="385757" y="104310"/>
                  </a:lnTo>
                  <a:lnTo>
                    <a:pt x="381178" y="64673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6">
              <a:extLst>
                <a:ext uri="{FF2B5EF4-FFF2-40B4-BE49-F238E27FC236}">
                  <a16:creationId xmlns:a16="http://schemas.microsoft.com/office/drawing/2014/main" id="{60E02043-8223-AE57-19D3-2A4C9CE1F320}"/>
                </a:ext>
              </a:extLst>
            </p:cNvPr>
            <p:cNvSpPr/>
            <p:nvPr/>
          </p:nvSpPr>
          <p:spPr>
            <a:xfrm>
              <a:off x="9723446" y="5779641"/>
              <a:ext cx="389890" cy="323850"/>
            </a:xfrm>
            <a:custGeom>
              <a:avLst/>
              <a:gdLst/>
              <a:ahLst/>
              <a:cxnLst/>
              <a:rect l="l" t="t" r="r" b="b"/>
              <a:pathLst>
                <a:path w="389890" h="323850">
                  <a:moveTo>
                    <a:pt x="242751" y="0"/>
                  </a:moveTo>
                  <a:lnTo>
                    <a:pt x="0" y="0"/>
                  </a:lnTo>
                  <a:lnTo>
                    <a:pt x="254" y="13579"/>
                  </a:lnTo>
                  <a:lnTo>
                    <a:pt x="254" y="307759"/>
                  </a:lnTo>
                  <a:lnTo>
                    <a:pt x="74" y="318774"/>
                  </a:lnTo>
                  <a:lnTo>
                    <a:pt x="0" y="323377"/>
                  </a:lnTo>
                  <a:lnTo>
                    <a:pt x="246400" y="323377"/>
                  </a:lnTo>
                  <a:lnTo>
                    <a:pt x="314926" y="318774"/>
                  </a:lnTo>
                  <a:lnTo>
                    <a:pt x="359119" y="303967"/>
                  </a:lnTo>
                  <a:lnTo>
                    <a:pt x="382820" y="277460"/>
                  </a:lnTo>
                  <a:lnTo>
                    <a:pt x="385260" y="263714"/>
                  </a:lnTo>
                  <a:lnTo>
                    <a:pt x="76961" y="263714"/>
                  </a:lnTo>
                  <a:lnTo>
                    <a:pt x="76961" y="189025"/>
                  </a:lnTo>
                  <a:lnTo>
                    <a:pt x="376640" y="189025"/>
                  </a:lnTo>
                  <a:lnTo>
                    <a:pt x="374498" y="184985"/>
                  </a:lnTo>
                  <a:lnTo>
                    <a:pt x="351442" y="167984"/>
                  </a:lnTo>
                  <a:lnTo>
                    <a:pt x="314723" y="156230"/>
                  </a:lnTo>
                  <a:lnTo>
                    <a:pt x="349098" y="144899"/>
                  </a:lnTo>
                  <a:lnTo>
                    <a:pt x="367535" y="130718"/>
                  </a:lnTo>
                  <a:lnTo>
                    <a:pt x="76961" y="130718"/>
                  </a:lnTo>
                  <a:lnTo>
                    <a:pt x="76961" y="59678"/>
                  </a:lnTo>
                  <a:lnTo>
                    <a:pt x="379533" y="59678"/>
                  </a:lnTo>
                  <a:lnTo>
                    <a:pt x="376803" y="44584"/>
                  </a:lnTo>
                  <a:lnTo>
                    <a:pt x="353939" y="19249"/>
                  </a:lnTo>
                  <a:lnTo>
                    <a:pt x="310664" y="4670"/>
                  </a:lnTo>
                  <a:lnTo>
                    <a:pt x="242751" y="0"/>
                  </a:lnTo>
                  <a:close/>
                </a:path>
                <a:path w="389890" h="323850">
                  <a:moveTo>
                    <a:pt x="376640" y="189025"/>
                  </a:moveTo>
                  <a:lnTo>
                    <a:pt x="245023" y="189025"/>
                  </a:lnTo>
                  <a:lnTo>
                    <a:pt x="277006" y="190888"/>
                  </a:lnTo>
                  <a:lnTo>
                    <a:pt x="297635" y="197105"/>
                  </a:lnTo>
                  <a:lnTo>
                    <a:pt x="308700" y="208619"/>
                  </a:lnTo>
                  <a:lnTo>
                    <a:pt x="311990" y="226370"/>
                  </a:lnTo>
                  <a:lnTo>
                    <a:pt x="311990" y="227286"/>
                  </a:lnTo>
                  <a:lnTo>
                    <a:pt x="308957" y="244699"/>
                  </a:lnTo>
                  <a:lnTo>
                    <a:pt x="298322" y="255919"/>
                  </a:lnTo>
                  <a:lnTo>
                    <a:pt x="277779" y="261929"/>
                  </a:lnTo>
                  <a:lnTo>
                    <a:pt x="245023" y="263714"/>
                  </a:lnTo>
                  <a:lnTo>
                    <a:pt x="385260" y="263714"/>
                  </a:lnTo>
                  <a:lnTo>
                    <a:pt x="389867" y="237757"/>
                  </a:lnTo>
                  <a:lnTo>
                    <a:pt x="389867" y="235940"/>
                  </a:lnTo>
                  <a:lnTo>
                    <a:pt x="386452" y="207536"/>
                  </a:lnTo>
                  <a:lnTo>
                    <a:pt x="376640" y="189025"/>
                  </a:lnTo>
                  <a:close/>
                </a:path>
                <a:path w="389890" h="323850">
                  <a:moveTo>
                    <a:pt x="379533" y="59678"/>
                  </a:moveTo>
                  <a:lnTo>
                    <a:pt x="243207" y="59678"/>
                  </a:lnTo>
                  <a:lnTo>
                    <a:pt x="273895" y="61620"/>
                  </a:lnTo>
                  <a:lnTo>
                    <a:pt x="293017" y="67704"/>
                  </a:lnTo>
                  <a:lnTo>
                    <a:pt x="302833" y="78313"/>
                  </a:lnTo>
                  <a:lnTo>
                    <a:pt x="305603" y="93834"/>
                  </a:lnTo>
                  <a:lnTo>
                    <a:pt x="305603" y="94751"/>
                  </a:lnTo>
                  <a:lnTo>
                    <a:pt x="302693" y="110939"/>
                  </a:lnTo>
                  <a:lnTo>
                    <a:pt x="292567" y="122129"/>
                  </a:lnTo>
                  <a:lnTo>
                    <a:pt x="272779" y="128738"/>
                  </a:lnTo>
                  <a:lnTo>
                    <a:pt x="271404" y="128738"/>
                  </a:lnTo>
                  <a:lnTo>
                    <a:pt x="242291" y="130718"/>
                  </a:lnTo>
                  <a:lnTo>
                    <a:pt x="367535" y="130718"/>
                  </a:lnTo>
                  <a:lnTo>
                    <a:pt x="370109" y="128738"/>
                  </a:lnTo>
                  <a:lnTo>
                    <a:pt x="380618" y="107877"/>
                  </a:lnTo>
                  <a:lnTo>
                    <a:pt x="383485" y="82442"/>
                  </a:lnTo>
                  <a:lnTo>
                    <a:pt x="383485" y="81526"/>
                  </a:lnTo>
                  <a:lnTo>
                    <a:pt x="379533" y="59678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7">
              <a:extLst>
                <a:ext uri="{FF2B5EF4-FFF2-40B4-BE49-F238E27FC236}">
                  <a16:creationId xmlns:a16="http://schemas.microsoft.com/office/drawing/2014/main" id="{B25FD281-C518-65C9-8E24-B2EDBC163AAA}"/>
                </a:ext>
              </a:extLst>
            </p:cNvPr>
            <p:cNvSpPr/>
            <p:nvPr/>
          </p:nvSpPr>
          <p:spPr>
            <a:xfrm>
              <a:off x="10171155" y="5773276"/>
              <a:ext cx="410845" cy="336550"/>
            </a:xfrm>
            <a:custGeom>
              <a:avLst/>
              <a:gdLst/>
              <a:ahLst/>
              <a:cxnLst/>
              <a:rect l="l" t="t" r="r" b="b"/>
              <a:pathLst>
                <a:path w="410845" h="336550">
                  <a:moveTo>
                    <a:pt x="204967" y="0"/>
                  </a:moveTo>
                  <a:lnTo>
                    <a:pt x="141556" y="2452"/>
                  </a:lnTo>
                  <a:lnTo>
                    <a:pt x="92030" y="10362"/>
                  </a:lnTo>
                  <a:lnTo>
                    <a:pt x="54885" y="24558"/>
                  </a:lnTo>
                  <a:lnTo>
                    <a:pt x="11714" y="75124"/>
                  </a:lnTo>
                  <a:lnTo>
                    <a:pt x="2677" y="113151"/>
                  </a:lnTo>
                  <a:lnTo>
                    <a:pt x="0" y="160780"/>
                  </a:lnTo>
                  <a:lnTo>
                    <a:pt x="0" y="175345"/>
                  </a:lnTo>
                  <a:lnTo>
                    <a:pt x="2677" y="222829"/>
                  </a:lnTo>
                  <a:lnTo>
                    <a:pt x="11714" y="260800"/>
                  </a:lnTo>
                  <a:lnTo>
                    <a:pt x="54885" y="311422"/>
                  </a:lnTo>
                  <a:lnTo>
                    <a:pt x="92030" y="325683"/>
                  </a:lnTo>
                  <a:lnTo>
                    <a:pt x="141556" y="333649"/>
                  </a:lnTo>
                  <a:lnTo>
                    <a:pt x="204967" y="336125"/>
                  </a:lnTo>
                  <a:lnTo>
                    <a:pt x="268548" y="333649"/>
                  </a:lnTo>
                  <a:lnTo>
                    <a:pt x="318192" y="325683"/>
                  </a:lnTo>
                  <a:lnTo>
                    <a:pt x="355416" y="311422"/>
                  </a:lnTo>
                  <a:lnTo>
                    <a:pt x="381731" y="290063"/>
                  </a:lnTo>
                  <a:lnTo>
                    <a:pt x="394604" y="267803"/>
                  </a:lnTo>
                  <a:lnTo>
                    <a:pt x="204967" y="267803"/>
                  </a:lnTo>
                  <a:lnTo>
                    <a:pt x="139261" y="263583"/>
                  </a:lnTo>
                  <a:lnTo>
                    <a:pt x="100842" y="248389"/>
                  </a:lnTo>
                  <a:lnTo>
                    <a:pt x="82833" y="218421"/>
                  </a:lnTo>
                  <a:lnTo>
                    <a:pt x="78358" y="169879"/>
                  </a:lnTo>
                  <a:lnTo>
                    <a:pt x="78358" y="166246"/>
                  </a:lnTo>
                  <a:lnTo>
                    <a:pt x="82833" y="118276"/>
                  </a:lnTo>
                  <a:lnTo>
                    <a:pt x="100842" y="88245"/>
                  </a:lnTo>
                  <a:lnTo>
                    <a:pt x="139261" y="72733"/>
                  </a:lnTo>
                  <a:lnTo>
                    <a:pt x="204967" y="68322"/>
                  </a:lnTo>
                  <a:lnTo>
                    <a:pt x="394719" y="68322"/>
                  </a:lnTo>
                  <a:lnTo>
                    <a:pt x="381731" y="45869"/>
                  </a:lnTo>
                  <a:lnTo>
                    <a:pt x="355416" y="24558"/>
                  </a:lnTo>
                  <a:lnTo>
                    <a:pt x="318192" y="10362"/>
                  </a:lnTo>
                  <a:lnTo>
                    <a:pt x="268548" y="2452"/>
                  </a:lnTo>
                  <a:lnTo>
                    <a:pt x="204967" y="0"/>
                  </a:lnTo>
                  <a:close/>
                </a:path>
                <a:path w="410845" h="336550">
                  <a:moveTo>
                    <a:pt x="394719" y="68322"/>
                  </a:moveTo>
                  <a:lnTo>
                    <a:pt x="204967" y="68322"/>
                  </a:lnTo>
                  <a:lnTo>
                    <a:pt x="271125" y="72542"/>
                  </a:lnTo>
                  <a:lnTo>
                    <a:pt x="309660" y="87736"/>
                  </a:lnTo>
                  <a:lnTo>
                    <a:pt x="327616" y="117704"/>
                  </a:lnTo>
                  <a:lnTo>
                    <a:pt x="332037" y="166246"/>
                  </a:lnTo>
                  <a:lnTo>
                    <a:pt x="332037" y="169879"/>
                  </a:lnTo>
                  <a:lnTo>
                    <a:pt x="327616" y="218421"/>
                  </a:lnTo>
                  <a:lnTo>
                    <a:pt x="309660" y="248389"/>
                  </a:lnTo>
                  <a:lnTo>
                    <a:pt x="271125" y="263583"/>
                  </a:lnTo>
                  <a:lnTo>
                    <a:pt x="204967" y="267803"/>
                  </a:lnTo>
                  <a:lnTo>
                    <a:pt x="394604" y="267803"/>
                  </a:lnTo>
                  <a:lnTo>
                    <a:pt x="398654" y="260800"/>
                  </a:lnTo>
                  <a:lnTo>
                    <a:pt x="407697" y="222829"/>
                  </a:lnTo>
                  <a:lnTo>
                    <a:pt x="410374" y="175345"/>
                  </a:lnTo>
                  <a:lnTo>
                    <a:pt x="410374" y="160780"/>
                  </a:lnTo>
                  <a:lnTo>
                    <a:pt x="407697" y="113151"/>
                  </a:lnTo>
                  <a:lnTo>
                    <a:pt x="398654" y="75124"/>
                  </a:lnTo>
                  <a:lnTo>
                    <a:pt x="394719" y="68322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8">
              <a:extLst>
                <a:ext uri="{FF2B5EF4-FFF2-40B4-BE49-F238E27FC236}">
                  <a16:creationId xmlns:a16="http://schemas.microsoft.com/office/drawing/2014/main" id="{BC031298-4E47-1105-F631-59C4CBA77564}"/>
                </a:ext>
              </a:extLst>
            </p:cNvPr>
            <p:cNvSpPr/>
            <p:nvPr/>
          </p:nvSpPr>
          <p:spPr>
            <a:xfrm>
              <a:off x="10658518" y="5779650"/>
              <a:ext cx="389255" cy="323850"/>
            </a:xfrm>
            <a:custGeom>
              <a:avLst/>
              <a:gdLst/>
              <a:ahLst/>
              <a:cxnLst/>
              <a:rect l="l" t="t" r="r" b="b"/>
              <a:pathLst>
                <a:path w="389254" h="323850">
                  <a:moveTo>
                    <a:pt x="388972" y="0"/>
                  </a:moveTo>
                  <a:lnTo>
                    <a:pt x="313822" y="0"/>
                  </a:lnTo>
                  <a:lnTo>
                    <a:pt x="314077" y="28602"/>
                  </a:lnTo>
                  <a:lnTo>
                    <a:pt x="314207" y="59041"/>
                  </a:lnTo>
                  <a:lnTo>
                    <a:pt x="314262" y="117054"/>
                  </a:lnTo>
                  <a:lnTo>
                    <a:pt x="314837" y="183550"/>
                  </a:lnTo>
                  <a:lnTo>
                    <a:pt x="315426" y="222861"/>
                  </a:lnTo>
                  <a:lnTo>
                    <a:pt x="316100" y="256871"/>
                  </a:lnTo>
                  <a:lnTo>
                    <a:pt x="305168" y="256871"/>
                  </a:lnTo>
                  <a:lnTo>
                    <a:pt x="261213" y="192828"/>
                  </a:lnTo>
                  <a:lnTo>
                    <a:pt x="240089" y="161636"/>
                  </a:lnTo>
                  <a:lnTo>
                    <a:pt x="222720" y="135268"/>
                  </a:lnTo>
                  <a:lnTo>
                    <a:pt x="128907" y="0"/>
                  </a:lnTo>
                  <a:lnTo>
                    <a:pt x="0" y="0"/>
                  </a:lnTo>
                  <a:lnTo>
                    <a:pt x="266" y="14119"/>
                  </a:lnTo>
                  <a:lnTo>
                    <a:pt x="403" y="27895"/>
                  </a:lnTo>
                  <a:lnTo>
                    <a:pt x="460" y="252322"/>
                  </a:lnTo>
                  <a:lnTo>
                    <a:pt x="453" y="275790"/>
                  </a:lnTo>
                  <a:lnTo>
                    <a:pt x="266" y="307854"/>
                  </a:lnTo>
                  <a:lnTo>
                    <a:pt x="0" y="323377"/>
                  </a:lnTo>
                  <a:lnTo>
                    <a:pt x="75605" y="323377"/>
                  </a:lnTo>
                  <a:lnTo>
                    <a:pt x="75350" y="294622"/>
                  </a:lnTo>
                  <a:lnTo>
                    <a:pt x="75220" y="264503"/>
                  </a:lnTo>
                  <a:lnTo>
                    <a:pt x="75165" y="209056"/>
                  </a:lnTo>
                  <a:lnTo>
                    <a:pt x="75007" y="178005"/>
                  </a:lnTo>
                  <a:lnTo>
                    <a:pt x="74592" y="141020"/>
                  </a:lnTo>
                  <a:lnTo>
                    <a:pt x="74005" y="102415"/>
                  </a:lnTo>
                  <a:lnTo>
                    <a:pt x="73332" y="66505"/>
                  </a:lnTo>
                  <a:lnTo>
                    <a:pt x="84264" y="66505"/>
                  </a:lnTo>
                  <a:lnTo>
                    <a:pt x="105152" y="96558"/>
                  </a:lnTo>
                  <a:lnTo>
                    <a:pt x="126339" y="127298"/>
                  </a:lnTo>
                  <a:lnTo>
                    <a:pt x="147099" y="157698"/>
                  </a:lnTo>
                  <a:lnTo>
                    <a:pt x="166706" y="186732"/>
                  </a:lnTo>
                  <a:lnTo>
                    <a:pt x="262798" y="323377"/>
                  </a:lnTo>
                  <a:lnTo>
                    <a:pt x="388972" y="323377"/>
                  </a:lnTo>
                  <a:lnTo>
                    <a:pt x="388706" y="307293"/>
                  </a:lnTo>
                  <a:lnTo>
                    <a:pt x="388569" y="290697"/>
                  </a:lnTo>
                  <a:lnTo>
                    <a:pt x="388518" y="42912"/>
                  </a:lnTo>
                  <a:lnTo>
                    <a:pt x="388706" y="14191"/>
                  </a:lnTo>
                  <a:lnTo>
                    <a:pt x="388972" y="0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9">
              <a:extLst>
                <a:ext uri="{FF2B5EF4-FFF2-40B4-BE49-F238E27FC236}">
                  <a16:creationId xmlns:a16="http://schemas.microsoft.com/office/drawing/2014/main" id="{B1100015-AAE9-241A-C55B-35D64F02056A}"/>
                </a:ext>
              </a:extLst>
            </p:cNvPr>
            <p:cNvSpPr/>
            <p:nvPr/>
          </p:nvSpPr>
          <p:spPr>
            <a:xfrm>
              <a:off x="11323955" y="5773286"/>
              <a:ext cx="857250" cy="336550"/>
            </a:xfrm>
            <a:custGeom>
              <a:avLst/>
              <a:gdLst/>
              <a:ahLst/>
              <a:cxnLst/>
              <a:rect l="l" t="t" r="r" b="b"/>
              <a:pathLst>
                <a:path w="857250" h="336550">
                  <a:moveTo>
                    <a:pt x="402640" y="202666"/>
                  </a:moveTo>
                  <a:lnTo>
                    <a:pt x="327012" y="200850"/>
                  </a:lnTo>
                  <a:lnTo>
                    <a:pt x="322986" y="232257"/>
                  </a:lnTo>
                  <a:lnTo>
                    <a:pt x="306298" y="252945"/>
                  </a:lnTo>
                  <a:lnTo>
                    <a:pt x="269125" y="264325"/>
                  </a:lnTo>
                  <a:lnTo>
                    <a:pt x="203593" y="267792"/>
                  </a:lnTo>
                  <a:lnTo>
                    <a:pt x="138747" y="263575"/>
                  </a:lnTo>
                  <a:lnTo>
                    <a:pt x="100888" y="248386"/>
                  </a:lnTo>
                  <a:lnTo>
                    <a:pt x="83185" y="218414"/>
                  </a:lnTo>
                  <a:lnTo>
                    <a:pt x="78803" y="169875"/>
                  </a:lnTo>
                  <a:lnTo>
                    <a:pt x="78803" y="166243"/>
                  </a:lnTo>
                  <a:lnTo>
                    <a:pt x="83045" y="118275"/>
                  </a:lnTo>
                  <a:lnTo>
                    <a:pt x="100431" y="88239"/>
                  </a:lnTo>
                  <a:lnTo>
                    <a:pt x="137972" y="72732"/>
                  </a:lnTo>
                  <a:lnTo>
                    <a:pt x="202679" y="68313"/>
                  </a:lnTo>
                  <a:lnTo>
                    <a:pt x="268528" y="71729"/>
                  </a:lnTo>
                  <a:lnTo>
                    <a:pt x="305955" y="83007"/>
                  </a:lnTo>
                  <a:lnTo>
                    <a:pt x="322719" y="103670"/>
                  </a:lnTo>
                  <a:lnTo>
                    <a:pt x="326580" y="135267"/>
                  </a:lnTo>
                  <a:lnTo>
                    <a:pt x="402170" y="133451"/>
                  </a:lnTo>
                  <a:lnTo>
                    <a:pt x="399034" y="87350"/>
                  </a:lnTo>
                  <a:lnTo>
                    <a:pt x="363905" y="27609"/>
                  </a:lnTo>
                  <a:lnTo>
                    <a:pt x="327063" y="11417"/>
                  </a:lnTo>
                  <a:lnTo>
                    <a:pt x="274129" y="2641"/>
                  </a:lnTo>
                  <a:lnTo>
                    <a:pt x="202679" y="0"/>
                  </a:lnTo>
                  <a:lnTo>
                    <a:pt x="140258" y="2451"/>
                  </a:lnTo>
                  <a:lnTo>
                    <a:pt x="91389" y="10350"/>
                  </a:lnTo>
                  <a:lnTo>
                    <a:pt x="54648" y="24549"/>
                  </a:lnTo>
                  <a:lnTo>
                    <a:pt x="11747" y="75120"/>
                  </a:lnTo>
                  <a:lnTo>
                    <a:pt x="2705" y="113144"/>
                  </a:lnTo>
                  <a:lnTo>
                    <a:pt x="0" y="160769"/>
                  </a:lnTo>
                  <a:lnTo>
                    <a:pt x="0" y="175336"/>
                  </a:lnTo>
                  <a:lnTo>
                    <a:pt x="2705" y="222821"/>
                  </a:lnTo>
                  <a:lnTo>
                    <a:pt x="11747" y="260794"/>
                  </a:lnTo>
                  <a:lnTo>
                    <a:pt x="54648" y="311416"/>
                  </a:lnTo>
                  <a:lnTo>
                    <a:pt x="91389" y="325678"/>
                  </a:lnTo>
                  <a:lnTo>
                    <a:pt x="140258" y="333641"/>
                  </a:lnTo>
                  <a:lnTo>
                    <a:pt x="202679" y="336118"/>
                  </a:lnTo>
                  <a:lnTo>
                    <a:pt x="274332" y="333349"/>
                  </a:lnTo>
                  <a:lnTo>
                    <a:pt x="327393" y="324294"/>
                  </a:lnTo>
                  <a:lnTo>
                    <a:pt x="364312" y="307822"/>
                  </a:lnTo>
                  <a:lnTo>
                    <a:pt x="399491" y="248132"/>
                  </a:lnTo>
                  <a:lnTo>
                    <a:pt x="402640" y="202666"/>
                  </a:lnTo>
                  <a:close/>
                </a:path>
                <a:path w="857250" h="336550">
                  <a:moveTo>
                    <a:pt x="856729" y="329755"/>
                  </a:moveTo>
                  <a:lnTo>
                    <a:pt x="840968" y="295973"/>
                  </a:lnTo>
                  <a:lnTo>
                    <a:pt x="830046" y="272364"/>
                  </a:lnTo>
                  <a:lnTo>
                    <a:pt x="820000" y="250672"/>
                  </a:lnTo>
                  <a:lnTo>
                    <a:pt x="801268" y="209969"/>
                  </a:lnTo>
                  <a:lnTo>
                    <a:pt x="795883" y="198272"/>
                  </a:lnTo>
                  <a:lnTo>
                    <a:pt x="770610" y="143217"/>
                  </a:lnTo>
                  <a:lnTo>
                    <a:pt x="746239" y="89928"/>
                  </a:lnTo>
                  <a:lnTo>
                    <a:pt x="739711" y="75615"/>
                  </a:lnTo>
                  <a:lnTo>
                    <a:pt x="724776" y="42824"/>
                  </a:lnTo>
                  <a:lnTo>
                    <a:pt x="719645" y="31508"/>
                  </a:lnTo>
                  <a:lnTo>
                    <a:pt x="719645" y="209969"/>
                  </a:lnTo>
                  <a:lnTo>
                    <a:pt x="561594" y="209969"/>
                  </a:lnTo>
                  <a:lnTo>
                    <a:pt x="584911" y="155790"/>
                  </a:lnTo>
                  <a:lnTo>
                    <a:pt x="596607" y="128206"/>
                  </a:lnTo>
                  <a:lnTo>
                    <a:pt x="607898" y="101307"/>
                  </a:lnTo>
                  <a:lnTo>
                    <a:pt x="618528" y="75615"/>
                  </a:lnTo>
                  <a:lnTo>
                    <a:pt x="662711" y="75615"/>
                  </a:lnTo>
                  <a:lnTo>
                    <a:pt x="673747" y="102400"/>
                  </a:lnTo>
                  <a:lnTo>
                    <a:pt x="685482" y="130429"/>
                  </a:lnTo>
                  <a:lnTo>
                    <a:pt x="709612" y="187642"/>
                  </a:lnTo>
                  <a:lnTo>
                    <a:pt x="719645" y="209969"/>
                  </a:lnTo>
                  <a:lnTo>
                    <a:pt x="719645" y="31508"/>
                  </a:lnTo>
                  <a:lnTo>
                    <a:pt x="708253" y="6350"/>
                  </a:lnTo>
                  <a:lnTo>
                    <a:pt x="578459" y="6350"/>
                  </a:lnTo>
                  <a:lnTo>
                    <a:pt x="561848" y="42684"/>
                  </a:lnTo>
                  <a:lnTo>
                    <a:pt x="540156" y="89725"/>
                  </a:lnTo>
                  <a:lnTo>
                    <a:pt x="515442" y="143014"/>
                  </a:lnTo>
                  <a:lnTo>
                    <a:pt x="489737" y="198132"/>
                  </a:lnTo>
                  <a:lnTo>
                    <a:pt x="465061" y="250672"/>
                  </a:lnTo>
                  <a:lnTo>
                    <a:pt x="443572" y="295973"/>
                  </a:lnTo>
                  <a:lnTo>
                    <a:pt x="427240" y="329755"/>
                  </a:lnTo>
                  <a:lnTo>
                    <a:pt x="508317" y="329755"/>
                  </a:lnTo>
                  <a:lnTo>
                    <a:pt x="533806" y="272364"/>
                  </a:lnTo>
                  <a:lnTo>
                    <a:pt x="746975" y="272364"/>
                  </a:lnTo>
                  <a:lnTo>
                    <a:pt x="772007" y="329755"/>
                  </a:lnTo>
                  <a:lnTo>
                    <a:pt x="856729" y="329755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20">
              <a:extLst>
                <a:ext uri="{FF2B5EF4-FFF2-40B4-BE49-F238E27FC236}">
                  <a16:creationId xmlns:a16="http://schemas.microsoft.com/office/drawing/2014/main" id="{80E1D82A-7CC0-38AD-C159-341907059E43}"/>
                </a:ext>
              </a:extLst>
            </p:cNvPr>
            <p:cNvSpPr/>
            <p:nvPr/>
          </p:nvSpPr>
          <p:spPr>
            <a:xfrm>
              <a:off x="12242203" y="5779651"/>
              <a:ext cx="382905" cy="323850"/>
            </a:xfrm>
            <a:custGeom>
              <a:avLst/>
              <a:gdLst/>
              <a:ahLst/>
              <a:cxnLst/>
              <a:rect l="l" t="t" r="r" b="b"/>
              <a:pathLst>
                <a:path w="382904" h="323850">
                  <a:moveTo>
                    <a:pt x="234092" y="0"/>
                  </a:moveTo>
                  <a:lnTo>
                    <a:pt x="0" y="0"/>
                  </a:lnTo>
                  <a:lnTo>
                    <a:pt x="254" y="16123"/>
                  </a:lnTo>
                  <a:lnTo>
                    <a:pt x="384" y="33650"/>
                  </a:lnTo>
                  <a:lnTo>
                    <a:pt x="383" y="291208"/>
                  </a:lnTo>
                  <a:lnTo>
                    <a:pt x="254" y="307637"/>
                  </a:lnTo>
                  <a:lnTo>
                    <a:pt x="0" y="323377"/>
                  </a:lnTo>
                  <a:lnTo>
                    <a:pt x="77421" y="323377"/>
                  </a:lnTo>
                  <a:lnTo>
                    <a:pt x="77157" y="307637"/>
                  </a:lnTo>
                  <a:lnTo>
                    <a:pt x="77018" y="291208"/>
                  </a:lnTo>
                  <a:lnTo>
                    <a:pt x="76961" y="229102"/>
                  </a:lnTo>
                  <a:lnTo>
                    <a:pt x="234092" y="229102"/>
                  </a:lnTo>
                  <a:lnTo>
                    <a:pt x="294484" y="225083"/>
                  </a:lnTo>
                  <a:lnTo>
                    <a:pt x="336929" y="212472"/>
                  </a:lnTo>
                  <a:lnTo>
                    <a:pt x="364027" y="190437"/>
                  </a:lnTo>
                  <a:lnTo>
                    <a:pt x="375994" y="163513"/>
                  </a:lnTo>
                  <a:lnTo>
                    <a:pt x="76961" y="163513"/>
                  </a:lnTo>
                  <a:lnTo>
                    <a:pt x="76961" y="65128"/>
                  </a:lnTo>
                  <a:lnTo>
                    <a:pt x="376391" y="65128"/>
                  </a:lnTo>
                  <a:lnTo>
                    <a:pt x="364027" y="37583"/>
                  </a:lnTo>
                  <a:lnTo>
                    <a:pt x="337060" y="16123"/>
                  </a:lnTo>
                  <a:lnTo>
                    <a:pt x="337294" y="16123"/>
                  </a:lnTo>
                  <a:lnTo>
                    <a:pt x="294484" y="3833"/>
                  </a:lnTo>
                  <a:lnTo>
                    <a:pt x="234092" y="0"/>
                  </a:lnTo>
                  <a:close/>
                </a:path>
                <a:path w="382904" h="323850">
                  <a:moveTo>
                    <a:pt x="376391" y="65128"/>
                  </a:moveTo>
                  <a:lnTo>
                    <a:pt x="233191" y="65128"/>
                  </a:lnTo>
                  <a:lnTo>
                    <a:pt x="267661" y="67614"/>
                  </a:lnTo>
                  <a:lnTo>
                    <a:pt x="289326" y="75779"/>
                  </a:lnTo>
                  <a:lnTo>
                    <a:pt x="300573" y="90688"/>
                  </a:lnTo>
                  <a:lnTo>
                    <a:pt x="303729" y="112965"/>
                  </a:lnTo>
                  <a:lnTo>
                    <a:pt x="303728" y="114776"/>
                  </a:lnTo>
                  <a:lnTo>
                    <a:pt x="300573" y="137382"/>
                  </a:lnTo>
                  <a:lnTo>
                    <a:pt x="289326" y="152583"/>
                  </a:lnTo>
                  <a:lnTo>
                    <a:pt x="267661" y="160951"/>
                  </a:lnTo>
                  <a:lnTo>
                    <a:pt x="233191" y="163513"/>
                  </a:lnTo>
                  <a:lnTo>
                    <a:pt x="375994" y="163513"/>
                  </a:lnTo>
                  <a:lnTo>
                    <a:pt x="378379" y="158149"/>
                  </a:lnTo>
                  <a:lnTo>
                    <a:pt x="382585" y="114776"/>
                  </a:lnTo>
                  <a:lnTo>
                    <a:pt x="382585" y="112965"/>
                  </a:lnTo>
                  <a:lnTo>
                    <a:pt x="378379" y="69556"/>
                  </a:lnTo>
                  <a:lnTo>
                    <a:pt x="376391" y="65128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21">
              <a:extLst>
                <a:ext uri="{FF2B5EF4-FFF2-40B4-BE49-F238E27FC236}">
                  <a16:creationId xmlns:a16="http://schemas.microsoft.com/office/drawing/2014/main" id="{DD78BFCF-388B-97C0-E3BE-307569F72A72}"/>
                </a:ext>
              </a:extLst>
            </p:cNvPr>
            <p:cNvSpPr/>
            <p:nvPr/>
          </p:nvSpPr>
          <p:spPr>
            <a:xfrm>
              <a:off x="12672149" y="5779852"/>
              <a:ext cx="398780" cy="322580"/>
            </a:xfrm>
            <a:custGeom>
              <a:avLst/>
              <a:gdLst/>
              <a:ahLst/>
              <a:cxnLst/>
              <a:rect l="l" t="t" r="r" b="b"/>
              <a:pathLst>
                <a:path w="398780" h="322579">
                  <a:moveTo>
                    <a:pt x="398526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160782" y="68580"/>
                  </a:lnTo>
                  <a:lnTo>
                    <a:pt x="160782" y="271780"/>
                  </a:lnTo>
                  <a:lnTo>
                    <a:pt x="160731" y="290830"/>
                  </a:lnTo>
                  <a:lnTo>
                    <a:pt x="160642" y="307340"/>
                  </a:lnTo>
                  <a:lnTo>
                    <a:pt x="160464" y="307340"/>
                  </a:lnTo>
                  <a:lnTo>
                    <a:pt x="160464" y="322580"/>
                  </a:lnTo>
                  <a:lnTo>
                    <a:pt x="237617" y="322580"/>
                  </a:lnTo>
                  <a:lnTo>
                    <a:pt x="237617" y="307340"/>
                  </a:lnTo>
                  <a:lnTo>
                    <a:pt x="237426" y="307340"/>
                  </a:lnTo>
                  <a:lnTo>
                    <a:pt x="237426" y="290830"/>
                  </a:lnTo>
                  <a:lnTo>
                    <a:pt x="237363" y="271780"/>
                  </a:lnTo>
                  <a:lnTo>
                    <a:pt x="237337" y="68580"/>
                  </a:lnTo>
                  <a:lnTo>
                    <a:pt x="398526" y="68580"/>
                  </a:lnTo>
                  <a:lnTo>
                    <a:pt x="398526" y="0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22">
              <a:extLst>
                <a:ext uri="{FF2B5EF4-FFF2-40B4-BE49-F238E27FC236}">
                  <a16:creationId xmlns:a16="http://schemas.microsoft.com/office/drawing/2014/main" id="{188AEF06-2090-91D5-E086-6BC99614B9E4}"/>
                </a:ext>
              </a:extLst>
            </p:cNvPr>
            <p:cNvSpPr/>
            <p:nvPr/>
          </p:nvSpPr>
          <p:spPr>
            <a:xfrm>
              <a:off x="13134457" y="5779650"/>
              <a:ext cx="391795" cy="330200"/>
            </a:xfrm>
            <a:custGeom>
              <a:avLst/>
              <a:gdLst/>
              <a:ahLst/>
              <a:cxnLst/>
              <a:rect l="l" t="t" r="r" b="b"/>
              <a:pathLst>
                <a:path w="391794" h="330200">
                  <a:moveTo>
                    <a:pt x="391700" y="0"/>
                  </a:moveTo>
                  <a:lnTo>
                    <a:pt x="314262" y="0"/>
                  </a:lnTo>
                  <a:lnTo>
                    <a:pt x="314526" y="12359"/>
                  </a:lnTo>
                  <a:lnTo>
                    <a:pt x="314661" y="26131"/>
                  </a:lnTo>
                  <a:lnTo>
                    <a:pt x="314718" y="182648"/>
                  </a:lnTo>
                  <a:lnTo>
                    <a:pt x="310364" y="221855"/>
                  </a:lnTo>
                  <a:lnTo>
                    <a:pt x="257079" y="258095"/>
                  </a:lnTo>
                  <a:lnTo>
                    <a:pt x="195847" y="261442"/>
                  </a:lnTo>
                  <a:lnTo>
                    <a:pt x="134615" y="258095"/>
                  </a:lnTo>
                  <a:lnTo>
                    <a:pt x="98493" y="245952"/>
                  </a:lnTo>
                  <a:lnTo>
                    <a:pt x="81330" y="221855"/>
                  </a:lnTo>
                  <a:lnTo>
                    <a:pt x="76976" y="182648"/>
                  </a:lnTo>
                  <a:lnTo>
                    <a:pt x="76983" y="41441"/>
                  </a:lnTo>
                  <a:lnTo>
                    <a:pt x="77162" y="12618"/>
                  </a:lnTo>
                  <a:lnTo>
                    <a:pt x="77416" y="0"/>
                  </a:lnTo>
                  <a:lnTo>
                    <a:pt x="0" y="0"/>
                  </a:lnTo>
                  <a:lnTo>
                    <a:pt x="263" y="12233"/>
                  </a:lnTo>
                  <a:lnTo>
                    <a:pt x="398" y="25793"/>
                  </a:lnTo>
                  <a:lnTo>
                    <a:pt x="455" y="92002"/>
                  </a:lnTo>
                  <a:lnTo>
                    <a:pt x="0" y="188114"/>
                  </a:lnTo>
                  <a:lnTo>
                    <a:pt x="3373" y="235768"/>
                  </a:lnTo>
                  <a:lnTo>
                    <a:pt x="15147" y="272404"/>
                  </a:lnTo>
                  <a:lnTo>
                    <a:pt x="73816" y="316823"/>
                  </a:lnTo>
                  <a:lnTo>
                    <a:pt x="125671" y="326704"/>
                  </a:lnTo>
                  <a:lnTo>
                    <a:pt x="195847" y="329764"/>
                  </a:lnTo>
                  <a:lnTo>
                    <a:pt x="266023" y="326672"/>
                  </a:lnTo>
                  <a:lnTo>
                    <a:pt x="317879" y="316721"/>
                  </a:lnTo>
                  <a:lnTo>
                    <a:pt x="353895" y="298900"/>
                  </a:lnTo>
                  <a:lnTo>
                    <a:pt x="388326" y="235608"/>
                  </a:lnTo>
                  <a:lnTo>
                    <a:pt x="391700" y="188114"/>
                  </a:lnTo>
                  <a:lnTo>
                    <a:pt x="391628" y="159779"/>
                  </a:lnTo>
                  <a:lnTo>
                    <a:pt x="391311" y="111831"/>
                  </a:lnTo>
                  <a:lnTo>
                    <a:pt x="391239" y="57851"/>
                  </a:lnTo>
                  <a:lnTo>
                    <a:pt x="391246" y="40999"/>
                  </a:lnTo>
                  <a:lnTo>
                    <a:pt x="391433" y="12240"/>
                  </a:lnTo>
                  <a:lnTo>
                    <a:pt x="391700" y="0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23">
              <a:extLst>
                <a:ext uri="{FF2B5EF4-FFF2-40B4-BE49-F238E27FC236}">
                  <a16:creationId xmlns:a16="http://schemas.microsoft.com/office/drawing/2014/main" id="{2C50E510-3C72-2763-ECDE-E89EA3A2DF83}"/>
                </a:ext>
              </a:extLst>
            </p:cNvPr>
            <p:cNvSpPr/>
            <p:nvPr/>
          </p:nvSpPr>
          <p:spPr>
            <a:xfrm>
              <a:off x="13615902" y="5779649"/>
              <a:ext cx="389890" cy="323850"/>
            </a:xfrm>
            <a:custGeom>
              <a:avLst/>
              <a:gdLst/>
              <a:ahLst/>
              <a:cxnLst/>
              <a:rect l="l" t="t" r="r" b="b"/>
              <a:pathLst>
                <a:path w="389890" h="323850">
                  <a:moveTo>
                    <a:pt x="237285" y="0"/>
                  </a:moveTo>
                  <a:lnTo>
                    <a:pt x="0" y="0"/>
                  </a:lnTo>
                  <a:lnTo>
                    <a:pt x="254" y="13573"/>
                  </a:lnTo>
                  <a:lnTo>
                    <a:pt x="231" y="309131"/>
                  </a:lnTo>
                  <a:lnTo>
                    <a:pt x="0" y="323377"/>
                  </a:lnTo>
                  <a:lnTo>
                    <a:pt x="77416" y="323377"/>
                  </a:lnTo>
                  <a:lnTo>
                    <a:pt x="77180" y="309131"/>
                  </a:lnTo>
                  <a:lnTo>
                    <a:pt x="77126" y="304418"/>
                  </a:lnTo>
                  <a:lnTo>
                    <a:pt x="77008" y="279442"/>
                  </a:lnTo>
                  <a:lnTo>
                    <a:pt x="76961" y="220904"/>
                  </a:lnTo>
                  <a:lnTo>
                    <a:pt x="319022" y="220904"/>
                  </a:lnTo>
                  <a:lnTo>
                    <a:pt x="316379" y="217315"/>
                  </a:lnTo>
                  <a:lnTo>
                    <a:pt x="308796" y="207239"/>
                  </a:lnTo>
                  <a:lnTo>
                    <a:pt x="345024" y="193548"/>
                  </a:lnTo>
                  <a:lnTo>
                    <a:pt x="368791" y="172513"/>
                  </a:lnTo>
                  <a:lnTo>
                    <a:pt x="375675" y="157131"/>
                  </a:lnTo>
                  <a:lnTo>
                    <a:pt x="76961" y="157131"/>
                  </a:lnTo>
                  <a:lnTo>
                    <a:pt x="76961" y="64673"/>
                  </a:lnTo>
                  <a:lnTo>
                    <a:pt x="381178" y="64673"/>
                  </a:lnTo>
                  <a:lnTo>
                    <a:pt x="381029" y="63380"/>
                  </a:lnTo>
                  <a:lnTo>
                    <a:pt x="365633" y="33751"/>
                  </a:lnTo>
                  <a:lnTo>
                    <a:pt x="337754" y="14156"/>
                  </a:lnTo>
                  <a:lnTo>
                    <a:pt x="295576" y="3327"/>
                  </a:lnTo>
                  <a:lnTo>
                    <a:pt x="237285" y="0"/>
                  </a:lnTo>
                  <a:close/>
                </a:path>
                <a:path w="389890" h="323850">
                  <a:moveTo>
                    <a:pt x="319022" y="220904"/>
                  </a:moveTo>
                  <a:lnTo>
                    <a:pt x="231359" y="220904"/>
                  </a:lnTo>
                  <a:lnTo>
                    <a:pt x="262337" y="264175"/>
                  </a:lnTo>
                  <a:lnTo>
                    <a:pt x="273070" y="279442"/>
                  </a:lnTo>
                  <a:lnTo>
                    <a:pt x="283337" y="294457"/>
                  </a:lnTo>
                  <a:lnTo>
                    <a:pt x="293008" y="309131"/>
                  </a:lnTo>
                  <a:lnTo>
                    <a:pt x="301954" y="323377"/>
                  </a:lnTo>
                  <a:lnTo>
                    <a:pt x="389867" y="323377"/>
                  </a:lnTo>
                  <a:lnTo>
                    <a:pt x="363729" y="285804"/>
                  </a:lnTo>
                  <a:lnTo>
                    <a:pt x="351238" y="267532"/>
                  </a:lnTo>
                  <a:lnTo>
                    <a:pt x="339298" y="249594"/>
                  </a:lnTo>
                  <a:lnTo>
                    <a:pt x="331715" y="238488"/>
                  </a:lnTo>
                  <a:lnTo>
                    <a:pt x="324047" y="227729"/>
                  </a:lnTo>
                  <a:lnTo>
                    <a:pt x="319022" y="220904"/>
                  </a:lnTo>
                  <a:close/>
                </a:path>
                <a:path w="389890" h="323850">
                  <a:moveTo>
                    <a:pt x="381178" y="64673"/>
                  </a:moveTo>
                  <a:lnTo>
                    <a:pt x="234553" y="64673"/>
                  </a:lnTo>
                  <a:lnTo>
                    <a:pt x="270079" y="67022"/>
                  </a:lnTo>
                  <a:lnTo>
                    <a:pt x="292280" y="74582"/>
                  </a:lnTo>
                  <a:lnTo>
                    <a:pt x="303720" y="88118"/>
                  </a:lnTo>
                  <a:lnTo>
                    <a:pt x="306964" y="108399"/>
                  </a:lnTo>
                  <a:lnTo>
                    <a:pt x="306964" y="109316"/>
                  </a:lnTo>
                  <a:lnTo>
                    <a:pt x="303720" y="130622"/>
                  </a:lnTo>
                  <a:lnTo>
                    <a:pt x="292280" y="145521"/>
                  </a:lnTo>
                  <a:lnTo>
                    <a:pt x="270079" y="154271"/>
                  </a:lnTo>
                  <a:lnTo>
                    <a:pt x="234553" y="157131"/>
                  </a:lnTo>
                  <a:lnTo>
                    <a:pt x="375675" y="157131"/>
                  </a:lnTo>
                  <a:lnTo>
                    <a:pt x="381800" y="143448"/>
                  </a:lnTo>
                  <a:lnTo>
                    <a:pt x="385757" y="105666"/>
                  </a:lnTo>
                  <a:lnTo>
                    <a:pt x="385757" y="104310"/>
                  </a:lnTo>
                  <a:lnTo>
                    <a:pt x="381178" y="64673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24">
              <a:extLst>
                <a:ext uri="{FF2B5EF4-FFF2-40B4-BE49-F238E27FC236}">
                  <a16:creationId xmlns:a16="http://schemas.microsoft.com/office/drawing/2014/main" id="{02D3F470-B714-E72B-2254-E5DF0DF5519F}"/>
                </a:ext>
              </a:extLst>
            </p:cNvPr>
            <p:cNvSpPr/>
            <p:nvPr/>
          </p:nvSpPr>
          <p:spPr>
            <a:xfrm>
              <a:off x="14076046" y="5779446"/>
              <a:ext cx="346710" cy="323850"/>
            </a:xfrm>
            <a:custGeom>
              <a:avLst/>
              <a:gdLst/>
              <a:ahLst/>
              <a:cxnLst/>
              <a:rect l="l" t="t" r="r" b="b"/>
              <a:pathLst>
                <a:path w="346709" h="323850">
                  <a:moveTo>
                    <a:pt x="346468" y="260350"/>
                  </a:moveTo>
                  <a:lnTo>
                    <a:pt x="76847" y="260350"/>
                  </a:lnTo>
                  <a:lnTo>
                    <a:pt x="76847" y="189230"/>
                  </a:lnTo>
                  <a:lnTo>
                    <a:pt x="319595" y="189230"/>
                  </a:lnTo>
                  <a:lnTo>
                    <a:pt x="319595" y="128270"/>
                  </a:lnTo>
                  <a:lnTo>
                    <a:pt x="76847" y="128270"/>
                  </a:lnTo>
                  <a:lnTo>
                    <a:pt x="76847" y="63500"/>
                  </a:lnTo>
                  <a:lnTo>
                    <a:pt x="338734" y="63500"/>
                  </a:lnTo>
                  <a:lnTo>
                    <a:pt x="338734" y="57150"/>
                  </a:lnTo>
                  <a:lnTo>
                    <a:pt x="338734" y="26670"/>
                  </a:lnTo>
                  <a:lnTo>
                    <a:pt x="338734" y="13970"/>
                  </a:lnTo>
                  <a:lnTo>
                    <a:pt x="338734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203" y="13970"/>
                  </a:lnTo>
                  <a:lnTo>
                    <a:pt x="203" y="26670"/>
                  </a:lnTo>
                  <a:lnTo>
                    <a:pt x="304" y="57150"/>
                  </a:lnTo>
                  <a:lnTo>
                    <a:pt x="330" y="63500"/>
                  </a:lnTo>
                  <a:lnTo>
                    <a:pt x="330" y="128270"/>
                  </a:lnTo>
                  <a:lnTo>
                    <a:pt x="330" y="189230"/>
                  </a:lnTo>
                  <a:lnTo>
                    <a:pt x="317" y="260350"/>
                  </a:lnTo>
                  <a:lnTo>
                    <a:pt x="317" y="273050"/>
                  </a:lnTo>
                  <a:lnTo>
                    <a:pt x="228" y="308610"/>
                  </a:lnTo>
                  <a:lnTo>
                    <a:pt x="0" y="308610"/>
                  </a:lnTo>
                  <a:lnTo>
                    <a:pt x="0" y="323850"/>
                  </a:lnTo>
                  <a:lnTo>
                    <a:pt x="346468" y="323850"/>
                  </a:lnTo>
                  <a:lnTo>
                    <a:pt x="346468" y="308610"/>
                  </a:lnTo>
                  <a:lnTo>
                    <a:pt x="346468" y="273050"/>
                  </a:lnTo>
                  <a:lnTo>
                    <a:pt x="346468" y="260350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25">
              <a:extLst>
                <a:ext uri="{FF2B5EF4-FFF2-40B4-BE49-F238E27FC236}">
                  <a16:creationId xmlns:a16="http://schemas.microsoft.com/office/drawing/2014/main" id="{A1BD637F-D7AE-1FC7-7CA6-7106785BC1A1}"/>
                </a:ext>
              </a:extLst>
            </p:cNvPr>
            <p:cNvSpPr/>
            <p:nvPr/>
          </p:nvSpPr>
          <p:spPr>
            <a:xfrm>
              <a:off x="5712414" y="6283501"/>
              <a:ext cx="381000" cy="320675"/>
            </a:xfrm>
            <a:custGeom>
              <a:avLst/>
              <a:gdLst/>
              <a:ahLst/>
              <a:cxnLst/>
              <a:rect l="l" t="t" r="r" b="b"/>
              <a:pathLst>
                <a:path w="381000" h="320675">
                  <a:moveTo>
                    <a:pt x="380585" y="0"/>
                  </a:moveTo>
                  <a:lnTo>
                    <a:pt x="305346" y="0"/>
                  </a:lnTo>
                  <a:lnTo>
                    <a:pt x="305600" y="12006"/>
                  </a:lnTo>
                  <a:lnTo>
                    <a:pt x="305731" y="25381"/>
                  </a:lnTo>
                  <a:lnTo>
                    <a:pt x="305786" y="177455"/>
                  </a:lnTo>
                  <a:lnTo>
                    <a:pt x="301557" y="215554"/>
                  </a:lnTo>
                  <a:lnTo>
                    <a:pt x="249789" y="250759"/>
                  </a:lnTo>
                  <a:lnTo>
                    <a:pt x="190292" y="254007"/>
                  </a:lnTo>
                  <a:lnTo>
                    <a:pt x="130796" y="250759"/>
                  </a:lnTo>
                  <a:lnTo>
                    <a:pt x="95700" y="238965"/>
                  </a:lnTo>
                  <a:lnTo>
                    <a:pt x="79027" y="215554"/>
                  </a:lnTo>
                  <a:lnTo>
                    <a:pt x="74798" y="177455"/>
                  </a:lnTo>
                  <a:lnTo>
                    <a:pt x="74805" y="40261"/>
                  </a:lnTo>
                  <a:lnTo>
                    <a:pt x="74984" y="12256"/>
                  </a:lnTo>
                  <a:lnTo>
                    <a:pt x="75238" y="0"/>
                  </a:lnTo>
                  <a:lnTo>
                    <a:pt x="0" y="0"/>
                  </a:lnTo>
                  <a:lnTo>
                    <a:pt x="254" y="11882"/>
                  </a:lnTo>
                  <a:lnTo>
                    <a:pt x="384" y="25051"/>
                  </a:lnTo>
                  <a:lnTo>
                    <a:pt x="439" y="89379"/>
                  </a:lnTo>
                  <a:lnTo>
                    <a:pt x="0" y="182753"/>
                  </a:lnTo>
                  <a:lnTo>
                    <a:pt x="3278" y="229064"/>
                  </a:lnTo>
                  <a:lnTo>
                    <a:pt x="36730" y="290575"/>
                  </a:lnTo>
                  <a:lnTo>
                    <a:pt x="71724" y="307819"/>
                  </a:lnTo>
                  <a:lnTo>
                    <a:pt x="122108" y="317416"/>
                  </a:lnTo>
                  <a:lnTo>
                    <a:pt x="190292" y="320388"/>
                  </a:lnTo>
                  <a:lnTo>
                    <a:pt x="258477" y="317385"/>
                  </a:lnTo>
                  <a:lnTo>
                    <a:pt x="308861" y="307721"/>
                  </a:lnTo>
                  <a:lnTo>
                    <a:pt x="343854" y="290410"/>
                  </a:lnTo>
                  <a:lnTo>
                    <a:pt x="377307" y="228911"/>
                  </a:lnTo>
                  <a:lnTo>
                    <a:pt x="380585" y="182753"/>
                  </a:lnTo>
                  <a:lnTo>
                    <a:pt x="380516" y="155228"/>
                  </a:lnTo>
                  <a:lnTo>
                    <a:pt x="380214" y="108636"/>
                  </a:lnTo>
                  <a:lnTo>
                    <a:pt x="380145" y="56197"/>
                  </a:lnTo>
                  <a:lnTo>
                    <a:pt x="380152" y="39819"/>
                  </a:lnTo>
                  <a:lnTo>
                    <a:pt x="380331" y="11889"/>
                  </a:lnTo>
                  <a:lnTo>
                    <a:pt x="380585" y="0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26">
              <a:extLst>
                <a:ext uri="{FF2B5EF4-FFF2-40B4-BE49-F238E27FC236}">
                  <a16:creationId xmlns:a16="http://schemas.microsoft.com/office/drawing/2014/main" id="{889AAE92-1CC0-88DA-FAB5-82DF14DFBEE6}"/>
                </a:ext>
              </a:extLst>
            </p:cNvPr>
            <p:cNvSpPr/>
            <p:nvPr/>
          </p:nvSpPr>
          <p:spPr>
            <a:xfrm>
              <a:off x="6154864" y="6283013"/>
              <a:ext cx="387350" cy="314960"/>
            </a:xfrm>
            <a:custGeom>
              <a:avLst/>
              <a:gdLst/>
              <a:ahLst/>
              <a:cxnLst/>
              <a:rect l="l" t="t" r="r" b="b"/>
              <a:pathLst>
                <a:path w="387350" h="314959">
                  <a:moveTo>
                    <a:pt x="387223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156210" y="67310"/>
                  </a:lnTo>
                  <a:lnTo>
                    <a:pt x="156210" y="265430"/>
                  </a:lnTo>
                  <a:lnTo>
                    <a:pt x="156159" y="283210"/>
                  </a:lnTo>
                  <a:lnTo>
                    <a:pt x="156070" y="298450"/>
                  </a:lnTo>
                  <a:lnTo>
                    <a:pt x="156032" y="299720"/>
                  </a:lnTo>
                  <a:lnTo>
                    <a:pt x="155892" y="299720"/>
                  </a:lnTo>
                  <a:lnTo>
                    <a:pt x="155892" y="314960"/>
                  </a:lnTo>
                  <a:lnTo>
                    <a:pt x="230886" y="314960"/>
                  </a:lnTo>
                  <a:lnTo>
                    <a:pt x="230886" y="299720"/>
                  </a:lnTo>
                  <a:lnTo>
                    <a:pt x="230746" y="299720"/>
                  </a:lnTo>
                  <a:lnTo>
                    <a:pt x="230746" y="298450"/>
                  </a:lnTo>
                  <a:lnTo>
                    <a:pt x="230670" y="283210"/>
                  </a:lnTo>
                  <a:lnTo>
                    <a:pt x="230606" y="265430"/>
                  </a:lnTo>
                  <a:lnTo>
                    <a:pt x="230581" y="67310"/>
                  </a:lnTo>
                  <a:lnTo>
                    <a:pt x="387223" y="67310"/>
                  </a:lnTo>
                  <a:lnTo>
                    <a:pt x="387223" y="0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27">
              <a:extLst>
                <a:ext uri="{FF2B5EF4-FFF2-40B4-BE49-F238E27FC236}">
                  <a16:creationId xmlns:a16="http://schemas.microsoft.com/office/drawing/2014/main" id="{3E5580A2-04A3-15DE-A3CA-E35612051128}"/>
                </a:ext>
              </a:extLst>
            </p:cNvPr>
            <p:cNvSpPr/>
            <p:nvPr/>
          </p:nvSpPr>
          <p:spPr>
            <a:xfrm>
              <a:off x="6607619" y="6282937"/>
              <a:ext cx="75565" cy="314960"/>
            </a:xfrm>
            <a:custGeom>
              <a:avLst/>
              <a:gdLst/>
              <a:ahLst/>
              <a:cxnLst/>
              <a:rect l="l" t="t" r="r" b="b"/>
              <a:pathLst>
                <a:path w="75565" h="314959">
                  <a:moveTo>
                    <a:pt x="74993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203" y="13970"/>
                  </a:lnTo>
                  <a:lnTo>
                    <a:pt x="203" y="26670"/>
                  </a:lnTo>
                  <a:lnTo>
                    <a:pt x="279" y="40640"/>
                  </a:lnTo>
                  <a:lnTo>
                    <a:pt x="304" y="55880"/>
                  </a:lnTo>
                  <a:lnTo>
                    <a:pt x="317" y="265430"/>
                  </a:lnTo>
                  <a:lnTo>
                    <a:pt x="266" y="283210"/>
                  </a:lnTo>
                  <a:lnTo>
                    <a:pt x="177" y="299720"/>
                  </a:lnTo>
                  <a:lnTo>
                    <a:pt x="0" y="299720"/>
                  </a:lnTo>
                  <a:lnTo>
                    <a:pt x="0" y="314960"/>
                  </a:lnTo>
                  <a:lnTo>
                    <a:pt x="74993" y="314960"/>
                  </a:lnTo>
                  <a:lnTo>
                    <a:pt x="74993" y="299720"/>
                  </a:lnTo>
                  <a:lnTo>
                    <a:pt x="74777" y="299720"/>
                  </a:lnTo>
                  <a:lnTo>
                    <a:pt x="74777" y="283210"/>
                  </a:lnTo>
                  <a:lnTo>
                    <a:pt x="74714" y="265430"/>
                  </a:lnTo>
                  <a:lnTo>
                    <a:pt x="74688" y="55880"/>
                  </a:lnTo>
                  <a:lnTo>
                    <a:pt x="74663" y="40640"/>
                  </a:lnTo>
                  <a:lnTo>
                    <a:pt x="74714" y="26670"/>
                  </a:lnTo>
                  <a:lnTo>
                    <a:pt x="74803" y="13970"/>
                  </a:lnTo>
                  <a:lnTo>
                    <a:pt x="74993" y="13970"/>
                  </a:lnTo>
                  <a:lnTo>
                    <a:pt x="74993" y="0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28">
              <a:extLst>
                <a:ext uri="{FF2B5EF4-FFF2-40B4-BE49-F238E27FC236}">
                  <a16:creationId xmlns:a16="http://schemas.microsoft.com/office/drawing/2014/main" id="{852779B3-7748-9CD0-0B79-3BA399586DE4}"/>
                </a:ext>
              </a:extLst>
            </p:cNvPr>
            <p:cNvSpPr/>
            <p:nvPr/>
          </p:nvSpPr>
          <p:spPr>
            <a:xfrm>
              <a:off x="6773977" y="6284016"/>
              <a:ext cx="323215" cy="313690"/>
            </a:xfrm>
            <a:custGeom>
              <a:avLst/>
              <a:gdLst/>
              <a:ahLst/>
              <a:cxnLst/>
              <a:rect l="l" t="t" r="r" b="b"/>
              <a:pathLst>
                <a:path w="323215" h="313690">
                  <a:moveTo>
                    <a:pt x="322948" y="246380"/>
                  </a:moveTo>
                  <a:lnTo>
                    <a:pt x="74676" y="246380"/>
                  </a:lnTo>
                  <a:lnTo>
                    <a:pt x="74676" y="39370"/>
                  </a:lnTo>
                  <a:lnTo>
                    <a:pt x="74726" y="25400"/>
                  </a:lnTo>
                  <a:lnTo>
                    <a:pt x="74815" y="12700"/>
                  </a:lnTo>
                  <a:lnTo>
                    <a:pt x="74980" y="12700"/>
                  </a:lnTo>
                  <a:lnTo>
                    <a:pt x="74980" y="0"/>
                  </a:lnTo>
                  <a:lnTo>
                    <a:pt x="12" y="0"/>
                  </a:lnTo>
                  <a:lnTo>
                    <a:pt x="12" y="12700"/>
                  </a:lnTo>
                  <a:lnTo>
                    <a:pt x="203" y="12700"/>
                  </a:lnTo>
                  <a:lnTo>
                    <a:pt x="203" y="25400"/>
                  </a:lnTo>
                  <a:lnTo>
                    <a:pt x="266" y="39370"/>
                  </a:lnTo>
                  <a:lnTo>
                    <a:pt x="279" y="246380"/>
                  </a:lnTo>
                  <a:lnTo>
                    <a:pt x="304" y="264160"/>
                  </a:lnTo>
                  <a:lnTo>
                    <a:pt x="215" y="298450"/>
                  </a:lnTo>
                  <a:lnTo>
                    <a:pt x="0" y="298450"/>
                  </a:lnTo>
                  <a:lnTo>
                    <a:pt x="0" y="313690"/>
                  </a:lnTo>
                  <a:lnTo>
                    <a:pt x="322948" y="313690"/>
                  </a:lnTo>
                  <a:lnTo>
                    <a:pt x="322948" y="298450"/>
                  </a:lnTo>
                  <a:lnTo>
                    <a:pt x="322948" y="264160"/>
                  </a:lnTo>
                  <a:lnTo>
                    <a:pt x="322948" y="246380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29">
              <a:extLst>
                <a:ext uri="{FF2B5EF4-FFF2-40B4-BE49-F238E27FC236}">
                  <a16:creationId xmlns:a16="http://schemas.microsoft.com/office/drawing/2014/main" id="{F39594EE-51F9-4D36-48EA-59B7275B6EEB}"/>
                </a:ext>
              </a:extLst>
            </p:cNvPr>
            <p:cNvSpPr/>
            <p:nvPr/>
          </p:nvSpPr>
          <p:spPr>
            <a:xfrm>
              <a:off x="7169087" y="6282937"/>
              <a:ext cx="75565" cy="314960"/>
            </a:xfrm>
            <a:custGeom>
              <a:avLst/>
              <a:gdLst/>
              <a:ahLst/>
              <a:cxnLst/>
              <a:rect l="l" t="t" r="r" b="b"/>
              <a:pathLst>
                <a:path w="75565" h="314959">
                  <a:moveTo>
                    <a:pt x="74993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203" y="13970"/>
                  </a:lnTo>
                  <a:lnTo>
                    <a:pt x="203" y="26670"/>
                  </a:lnTo>
                  <a:lnTo>
                    <a:pt x="279" y="40640"/>
                  </a:lnTo>
                  <a:lnTo>
                    <a:pt x="304" y="55880"/>
                  </a:lnTo>
                  <a:lnTo>
                    <a:pt x="317" y="265430"/>
                  </a:lnTo>
                  <a:lnTo>
                    <a:pt x="266" y="283210"/>
                  </a:lnTo>
                  <a:lnTo>
                    <a:pt x="177" y="299720"/>
                  </a:lnTo>
                  <a:lnTo>
                    <a:pt x="0" y="299720"/>
                  </a:lnTo>
                  <a:lnTo>
                    <a:pt x="0" y="314960"/>
                  </a:lnTo>
                  <a:lnTo>
                    <a:pt x="74993" y="314960"/>
                  </a:lnTo>
                  <a:lnTo>
                    <a:pt x="74993" y="299720"/>
                  </a:lnTo>
                  <a:lnTo>
                    <a:pt x="74803" y="299720"/>
                  </a:lnTo>
                  <a:lnTo>
                    <a:pt x="74803" y="283210"/>
                  </a:lnTo>
                  <a:lnTo>
                    <a:pt x="74726" y="265430"/>
                  </a:lnTo>
                  <a:lnTo>
                    <a:pt x="74701" y="55880"/>
                  </a:lnTo>
                  <a:lnTo>
                    <a:pt x="74688" y="40640"/>
                  </a:lnTo>
                  <a:lnTo>
                    <a:pt x="74726" y="26670"/>
                  </a:lnTo>
                  <a:lnTo>
                    <a:pt x="74815" y="13970"/>
                  </a:lnTo>
                  <a:lnTo>
                    <a:pt x="74993" y="13970"/>
                  </a:lnTo>
                  <a:lnTo>
                    <a:pt x="74993" y="0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30">
              <a:extLst>
                <a:ext uri="{FF2B5EF4-FFF2-40B4-BE49-F238E27FC236}">
                  <a16:creationId xmlns:a16="http://schemas.microsoft.com/office/drawing/2014/main" id="{1F7204EA-83BF-E529-35AD-BECC72CF6E39}"/>
                </a:ext>
              </a:extLst>
            </p:cNvPr>
            <p:cNvSpPr/>
            <p:nvPr/>
          </p:nvSpPr>
          <p:spPr>
            <a:xfrm>
              <a:off x="7318959" y="6277311"/>
              <a:ext cx="826135" cy="327025"/>
            </a:xfrm>
            <a:custGeom>
              <a:avLst/>
              <a:gdLst/>
              <a:ahLst/>
              <a:cxnLst/>
              <a:rect l="l" t="t" r="r" b="b"/>
              <a:pathLst>
                <a:path w="826134" h="327025">
                  <a:moveTo>
                    <a:pt x="374827" y="229235"/>
                  </a:moveTo>
                  <a:lnTo>
                    <a:pt x="357174" y="168986"/>
                  </a:lnTo>
                  <a:lnTo>
                    <a:pt x="277850" y="136448"/>
                  </a:lnTo>
                  <a:lnTo>
                    <a:pt x="202666" y="128333"/>
                  </a:lnTo>
                  <a:lnTo>
                    <a:pt x="134556" y="122758"/>
                  </a:lnTo>
                  <a:lnTo>
                    <a:pt x="96901" y="115658"/>
                  </a:lnTo>
                  <a:lnTo>
                    <a:pt x="80822" y="105486"/>
                  </a:lnTo>
                  <a:lnTo>
                    <a:pt x="77431" y="90716"/>
                  </a:lnTo>
                  <a:lnTo>
                    <a:pt x="80759" y="76606"/>
                  </a:lnTo>
                  <a:lnTo>
                    <a:pt x="94754" y="67144"/>
                  </a:lnTo>
                  <a:lnTo>
                    <a:pt x="125425" y="61836"/>
                  </a:lnTo>
                  <a:lnTo>
                    <a:pt x="178790" y="60185"/>
                  </a:lnTo>
                  <a:lnTo>
                    <a:pt x="235559" y="61874"/>
                  </a:lnTo>
                  <a:lnTo>
                    <a:pt x="268566" y="67424"/>
                  </a:lnTo>
                  <a:lnTo>
                    <a:pt x="283895" y="77533"/>
                  </a:lnTo>
                  <a:lnTo>
                    <a:pt x="287642" y="92913"/>
                  </a:lnTo>
                  <a:lnTo>
                    <a:pt x="287642" y="101777"/>
                  </a:lnTo>
                  <a:lnTo>
                    <a:pt x="361099" y="99999"/>
                  </a:lnTo>
                  <a:lnTo>
                    <a:pt x="361099" y="96012"/>
                  </a:lnTo>
                  <a:lnTo>
                    <a:pt x="357555" y="60210"/>
                  </a:lnTo>
                  <a:lnTo>
                    <a:pt x="343166" y="33159"/>
                  </a:lnTo>
                  <a:lnTo>
                    <a:pt x="312254" y="14427"/>
                  </a:lnTo>
                  <a:lnTo>
                    <a:pt x="259194" y="3530"/>
                  </a:lnTo>
                  <a:lnTo>
                    <a:pt x="178333" y="0"/>
                  </a:lnTo>
                  <a:lnTo>
                    <a:pt x="102743" y="3606"/>
                  </a:lnTo>
                  <a:lnTo>
                    <a:pt x="51904" y="14630"/>
                  </a:lnTo>
                  <a:lnTo>
                    <a:pt x="21247" y="33350"/>
                  </a:lnTo>
                  <a:lnTo>
                    <a:pt x="6197" y="60096"/>
                  </a:lnTo>
                  <a:lnTo>
                    <a:pt x="2197" y="95135"/>
                  </a:lnTo>
                  <a:lnTo>
                    <a:pt x="5854" y="129997"/>
                  </a:lnTo>
                  <a:lnTo>
                    <a:pt x="49517" y="173177"/>
                  </a:lnTo>
                  <a:lnTo>
                    <a:pt x="99060" y="184823"/>
                  </a:lnTo>
                  <a:lnTo>
                    <a:pt x="173469" y="192062"/>
                  </a:lnTo>
                  <a:lnTo>
                    <a:pt x="241604" y="198221"/>
                  </a:lnTo>
                  <a:lnTo>
                    <a:pt x="279742" y="206159"/>
                  </a:lnTo>
                  <a:lnTo>
                    <a:pt x="296379" y="217017"/>
                  </a:lnTo>
                  <a:lnTo>
                    <a:pt x="300050" y="231889"/>
                  </a:lnTo>
                  <a:lnTo>
                    <a:pt x="300050" y="232778"/>
                  </a:lnTo>
                  <a:lnTo>
                    <a:pt x="297103" y="248412"/>
                  </a:lnTo>
                  <a:lnTo>
                    <a:pt x="283451" y="258660"/>
                  </a:lnTo>
                  <a:lnTo>
                    <a:pt x="251879" y="264248"/>
                  </a:lnTo>
                  <a:lnTo>
                    <a:pt x="195173" y="265950"/>
                  </a:lnTo>
                  <a:lnTo>
                    <a:pt x="131152" y="264528"/>
                  </a:lnTo>
                  <a:lnTo>
                    <a:pt x="94310" y="259156"/>
                  </a:lnTo>
                  <a:lnTo>
                    <a:pt x="77470" y="248221"/>
                  </a:lnTo>
                  <a:lnTo>
                    <a:pt x="73456" y="230111"/>
                  </a:lnTo>
                  <a:lnTo>
                    <a:pt x="73456" y="220814"/>
                  </a:lnTo>
                  <a:lnTo>
                    <a:pt x="0" y="222161"/>
                  </a:lnTo>
                  <a:lnTo>
                    <a:pt x="0" y="227012"/>
                  </a:lnTo>
                  <a:lnTo>
                    <a:pt x="2933" y="262204"/>
                  </a:lnTo>
                  <a:lnTo>
                    <a:pt x="35445" y="306844"/>
                  </a:lnTo>
                  <a:lnTo>
                    <a:pt x="123583" y="324777"/>
                  </a:lnTo>
                  <a:lnTo>
                    <a:pt x="196049" y="326593"/>
                  </a:lnTo>
                  <a:lnTo>
                    <a:pt x="273608" y="323049"/>
                  </a:lnTo>
                  <a:lnTo>
                    <a:pt x="325310" y="312077"/>
                  </a:lnTo>
                  <a:lnTo>
                    <a:pt x="356120" y="293128"/>
                  </a:lnTo>
                  <a:lnTo>
                    <a:pt x="370967" y="265696"/>
                  </a:lnTo>
                  <a:lnTo>
                    <a:pt x="374827" y="229235"/>
                  </a:lnTo>
                  <a:close/>
                </a:path>
                <a:path w="826134" h="327025">
                  <a:moveTo>
                    <a:pt x="825703" y="320408"/>
                  </a:moveTo>
                  <a:lnTo>
                    <a:pt x="810374" y="287578"/>
                  </a:lnTo>
                  <a:lnTo>
                    <a:pt x="799769" y="264642"/>
                  </a:lnTo>
                  <a:lnTo>
                    <a:pt x="790016" y="243547"/>
                  </a:lnTo>
                  <a:lnTo>
                    <a:pt x="771804" y="204012"/>
                  </a:lnTo>
                  <a:lnTo>
                    <a:pt x="766559" y="192646"/>
                  </a:lnTo>
                  <a:lnTo>
                    <a:pt x="742010" y="139141"/>
                  </a:lnTo>
                  <a:lnTo>
                    <a:pt x="718324" y="87376"/>
                  </a:lnTo>
                  <a:lnTo>
                    <a:pt x="711974" y="73456"/>
                  </a:lnTo>
                  <a:lnTo>
                    <a:pt x="697471" y="41617"/>
                  </a:lnTo>
                  <a:lnTo>
                    <a:pt x="692480" y="30607"/>
                  </a:lnTo>
                  <a:lnTo>
                    <a:pt x="692480" y="204012"/>
                  </a:lnTo>
                  <a:lnTo>
                    <a:pt x="538924" y="204012"/>
                  </a:lnTo>
                  <a:lnTo>
                    <a:pt x="561568" y="151371"/>
                  </a:lnTo>
                  <a:lnTo>
                    <a:pt x="572947" y="124574"/>
                  </a:lnTo>
                  <a:lnTo>
                    <a:pt x="583907" y="98437"/>
                  </a:lnTo>
                  <a:lnTo>
                    <a:pt x="594245" y="73456"/>
                  </a:lnTo>
                  <a:lnTo>
                    <a:pt x="637171" y="73456"/>
                  </a:lnTo>
                  <a:lnTo>
                    <a:pt x="647903" y="99491"/>
                  </a:lnTo>
                  <a:lnTo>
                    <a:pt x="659295" y="126733"/>
                  </a:lnTo>
                  <a:lnTo>
                    <a:pt x="682752" y="182333"/>
                  </a:lnTo>
                  <a:lnTo>
                    <a:pt x="692480" y="204012"/>
                  </a:lnTo>
                  <a:lnTo>
                    <a:pt x="692480" y="30607"/>
                  </a:lnTo>
                  <a:lnTo>
                    <a:pt x="681418" y="6197"/>
                  </a:lnTo>
                  <a:lnTo>
                    <a:pt x="555294" y="6197"/>
                  </a:lnTo>
                  <a:lnTo>
                    <a:pt x="539165" y="41478"/>
                  </a:lnTo>
                  <a:lnTo>
                    <a:pt x="518083" y="87172"/>
                  </a:lnTo>
                  <a:lnTo>
                    <a:pt x="494068" y="138963"/>
                  </a:lnTo>
                  <a:lnTo>
                    <a:pt x="469099" y="192506"/>
                  </a:lnTo>
                  <a:lnTo>
                    <a:pt x="445122" y="243547"/>
                  </a:lnTo>
                  <a:lnTo>
                    <a:pt x="424243" y="287578"/>
                  </a:lnTo>
                  <a:lnTo>
                    <a:pt x="408368" y="320408"/>
                  </a:lnTo>
                  <a:lnTo>
                    <a:pt x="487146" y="320408"/>
                  </a:lnTo>
                  <a:lnTo>
                    <a:pt x="511924" y="264642"/>
                  </a:lnTo>
                  <a:lnTo>
                    <a:pt x="719048" y="264642"/>
                  </a:lnTo>
                  <a:lnTo>
                    <a:pt x="743381" y="320408"/>
                  </a:lnTo>
                  <a:lnTo>
                    <a:pt x="825703" y="320408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31">
              <a:extLst>
                <a:ext uri="{FF2B5EF4-FFF2-40B4-BE49-F238E27FC236}">
                  <a16:creationId xmlns:a16="http://schemas.microsoft.com/office/drawing/2014/main" id="{D4556FF0-E12B-9C7B-9983-FC33A5CE5DB2}"/>
                </a:ext>
              </a:extLst>
            </p:cNvPr>
            <p:cNvSpPr/>
            <p:nvPr/>
          </p:nvSpPr>
          <p:spPr>
            <a:xfrm>
              <a:off x="8117141" y="6283013"/>
              <a:ext cx="387350" cy="314960"/>
            </a:xfrm>
            <a:custGeom>
              <a:avLst/>
              <a:gdLst/>
              <a:ahLst/>
              <a:cxnLst/>
              <a:rect l="l" t="t" r="r" b="b"/>
              <a:pathLst>
                <a:path w="387350" h="314959">
                  <a:moveTo>
                    <a:pt x="387223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156210" y="67310"/>
                  </a:lnTo>
                  <a:lnTo>
                    <a:pt x="156210" y="265430"/>
                  </a:lnTo>
                  <a:lnTo>
                    <a:pt x="156159" y="283210"/>
                  </a:lnTo>
                  <a:lnTo>
                    <a:pt x="156070" y="298450"/>
                  </a:lnTo>
                  <a:lnTo>
                    <a:pt x="156032" y="299720"/>
                  </a:lnTo>
                  <a:lnTo>
                    <a:pt x="155892" y="299720"/>
                  </a:lnTo>
                  <a:lnTo>
                    <a:pt x="155892" y="314960"/>
                  </a:lnTo>
                  <a:lnTo>
                    <a:pt x="230886" y="314960"/>
                  </a:lnTo>
                  <a:lnTo>
                    <a:pt x="230886" y="299720"/>
                  </a:lnTo>
                  <a:lnTo>
                    <a:pt x="230746" y="299720"/>
                  </a:lnTo>
                  <a:lnTo>
                    <a:pt x="230746" y="298450"/>
                  </a:lnTo>
                  <a:lnTo>
                    <a:pt x="230670" y="283210"/>
                  </a:lnTo>
                  <a:lnTo>
                    <a:pt x="230606" y="265430"/>
                  </a:lnTo>
                  <a:lnTo>
                    <a:pt x="230581" y="67310"/>
                  </a:lnTo>
                  <a:lnTo>
                    <a:pt x="387223" y="67310"/>
                  </a:lnTo>
                  <a:lnTo>
                    <a:pt x="387223" y="0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32">
              <a:extLst>
                <a:ext uri="{FF2B5EF4-FFF2-40B4-BE49-F238E27FC236}">
                  <a16:creationId xmlns:a16="http://schemas.microsoft.com/office/drawing/2014/main" id="{22B32C54-AD37-F6D6-4436-C8FA18707321}"/>
                </a:ext>
              </a:extLst>
            </p:cNvPr>
            <p:cNvSpPr/>
            <p:nvPr/>
          </p:nvSpPr>
          <p:spPr>
            <a:xfrm>
              <a:off x="8569897" y="6282937"/>
              <a:ext cx="75565" cy="314960"/>
            </a:xfrm>
            <a:custGeom>
              <a:avLst/>
              <a:gdLst/>
              <a:ahLst/>
              <a:cxnLst/>
              <a:rect l="l" t="t" r="r" b="b"/>
              <a:pathLst>
                <a:path w="75565" h="314959">
                  <a:moveTo>
                    <a:pt x="74993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90" y="13970"/>
                  </a:lnTo>
                  <a:lnTo>
                    <a:pt x="190" y="26670"/>
                  </a:lnTo>
                  <a:lnTo>
                    <a:pt x="279" y="40640"/>
                  </a:lnTo>
                  <a:lnTo>
                    <a:pt x="304" y="55880"/>
                  </a:lnTo>
                  <a:lnTo>
                    <a:pt x="317" y="265430"/>
                  </a:lnTo>
                  <a:lnTo>
                    <a:pt x="266" y="283210"/>
                  </a:lnTo>
                  <a:lnTo>
                    <a:pt x="177" y="299720"/>
                  </a:lnTo>
                  <a:lnTo>
                    <a:pt x="0" y="299720"/>
                  </a:lnTo>
                  <a:lnTo>
                    <a:pt x="0" y="314960"/>
                  </a:lnTo>
                  <a:lnTo>
                    <a:pt x="74993" y="314960"/>
                  </a:lnTo>
                  <a:lnTo>
                    <a:pt x="74993" y="299720"/>
                  </a:lnTo>
                  <a:lnTo>
                    <a:pt x="74777" y="299720"/>
                  </a:lnTo>
                  <a:lnTo>
                    <a:pt x="74777" y="283210"/>
                  </a:lnTo>
                  <a:lnTo>
                    <a:pt x="74714" y="265430"/>
                  </a:lnTo>
                  <a:lnTo>
                    <a:pt x="74688" y="55880"/>
                  </a:lnTo>
                  <a:lnTo>
                    <a:pt x="74663" y="40640"/>
                  </a:lnTo>
                  <a:lnTo>
                    <a:pt x="74714" y="26670"/>
                  </a:lnTo>
                  <a:lnTo>
                    <a:pt x="74803" y="13970"/>
                  </a:lnTo>
                  <a:lnTo>
                    <a:pt x="74993" y="13970"/>
                  </a:lnTo>
                  <a:lnTo>
                    <a:pt x="74993" y="0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33">
              <a:extLst>
                <a:ext uri="{FF2B5EF4-FFF2-40B4-BE49-F238E27FC236}">
                  <a16:creationId xmlns:a16="http://schemas.microsoft.com/office/drawing/2014/main" id="{788943A3-632F-A9EC-0E04-53478632B6BB}"/>
                </a:ext>
              </a:extLst>
            </p:cNvPr>
            <p:cNvSpPr/>
            <p:nvPr/>
          </p:nvSpPr>
          <p:spPr>
            <a:xfrm>
              <a:off x="8721105" y="6277316"/>
              <a:ext cx="398780" cy="327025"/>
            </a:xfrm>
            <a:custGeom>
              <a:avLst/>
              <a:gdLst/>
              <a:ahLst/>
              <a:cxnLst/>
              <a:rect l="l" t="t" r="r" b="b"/>
              <a:pathLst>
                <a:path w="398779" h="327025">
                  <a:moveTo>
                    <a:pt x="199135" y="0"/>
                  </a:moveTo>
                  <a:lnTo>
                    <a:pt x="137524" y="2382"/>
                  </a:lnTo>
                  <a:lnTo>
                    <a:pt x="89406" y="10065"/>
                  </a:lnTo>
                  <a:lnTo>
                    <a:pt x="53318" y="23855"/>
                  </a:lnTo>
                  <a:lnTo>
                    <a:pt x="11378" y="72978"/>
                  </a:lnTo>
                  <a:lnTo>
                    <a:pt x="0" y="156194"/>
                  </a:lnTo>
                  <a:lnTo>
                    <a:pt x="0" y="170350"/>
                  </a:lnTo>
                  <a:lnTo>
                    <a:pt x="2600" y="216492"/>
                  </a:lnTo>
                  <a:lnTo>
                    <a:pt x="27796" y="281818"/>
                  </a:lnTo>
                  <a:lnTo>
                    <a:pt x="89406" y="316422"/>
                  </a:lnTo>
                  <a:lnTo>
                    <a:pt x="137524" y="324160"/>
                  </a:lnTo>
                  <a:lnTo>
                    <a:pt x="199135" y="326565"/>
                  </a:lnTo>
                  <a:lnTo>
                    <a:pt x="260913" y="324160"/>
                  </a:lnTo>
                  <a:lnTo>
                    <a:pt x="309151" y="316422"/>
                  </a:lnTo>
                  <a:lnTo>
                    <a:pt x="345320" y="302569"/>
                  </a:lnTo>
                  <a:lnTo>
                    <a:pt x="370891" y="281818"/>
                  </a:lnTo>
                  <a:lnTo>
                    <a:pt x="383400" y="260191"/>
                  </a:lnTo>
                  <a:lnTo>
                    <a:pt x="199135" y="260191"/>
                  </a:lnTo>
                  <a:lnTo>
                    <a:pt x="135295" y="256091"/>
                  </a:lnTo>
                  <a:lnTo>
                    <a:pt x="97966" y="241331"/>
                  </a:lnTo>
                  <a:lnTo>
                    <a:pt x="80466" y="212215"/>
                  </a:lnTo>
                  <a:lnTo>
                    <a:pt x="76118" y="165052"/>
                  </a:lnTo>
                  <a:lnTo>
                    <a:pt x="76118" y="161513"/>
                  </a:lnTo>
                  <a:lnTo>
                    <a:pt x="80466" y="114906"/>
                  </a:lnTo>
                  <a:lnTo>
                    <a:pt x="97966" y="85729"/>
                  </a:lnTo>
                  <a:lnTo>
                    <a:pt x="135295" y="70659"/>
                  </a:lnTo>
                  <a:lnTo>
                    <a:pt x="199135" y="66374"/>
                  </a:lnTo>
                  <a:lnTo>
                    <a:pt x="383514" y="66374"/>
                  </a:lnTo>
                  <a:lnTo>
                    <a:pt x="370891" y="44558"/>
                  </a:lnTo>
                  <a:lnTo>
                    <a:pt x="345320" y="23855"/>
                  </a:lnTo>
                  <a:lnTo>
                    <a:pt x="309151" y="10065"/>
                  </a:lnTo>
                  <a:lnTo>
                    <a:pt x="260913" y="2382"/>
                  </a:lnTo>
                  <a:lnTo>
                    <a:pt x="199135" y="0"/>
                  </a:lnTo>
                  <a:close/>
                </a:path>
                <a:path w="398779" h="327025">
                  <a:moveTo>
                    <a:pt x="383514" y="66374"/>
                  </a:moveTo>
                  <a:lnTo>
                    <a:pt x="199135" y="66374"/>
                  </a:lnTo>
                  <a:lnTo>
                    <a:pt x="263421" y="70474"/>
                  </a:lnTo>
                  <a:lnTo>
                    <a:pt x="300865" y="85234"/>
                  </a:lnTo>
                  <a:lnTo>
                    <a:pt x="318313" y="114350"/>
                  </a:lnTo>
                  <a:lnTo>
                    <a:pt x="322607" y="161513"/>
                  </a:lnTo>
                  <a:lnTo>
                    <a:pt x="322607" y="165052"/>
                  </a:lnTo>
                  <a:lnTo>
                    <a:pt x="318313" y="212215"/>
                  </a:lnTo>
                  <a:lnTo>
                    <a:pt x="300865" y="241331"/>
                  </a:lnTo>
                  <a:lnTo>
                    <a:pt x="263421" y="256091"/>
                  </a:lnTo>
                  <a:lnTo>
                    <a:pt x="199135" y="260191"/>
                  </a:lnTo>
                  <a:lnTo>
                    <a:pt x="383400" y="260191"/>
                  </a:lnTo>
                  <a:lnTo>
                    <a:pt x="387335" y="253387"/>
                  </a:lnTo>
                  <a:lnTo>
                    <a:pt x="396123" y="216492"/>
                  </a:lnTo>
                  <a:lnTo>
                    <a:pt x="398726" y="170350"/>
                  </a:lnTo>
                  <a:lnTo>
                    <a:pt x="398726" y="156194"/>
                  </a:lnTo>
                  <a:lnTo>
                    <a:pt x="396123" y="109922"/>
                  </a:lnTo>
                  <a:lnTo>
                    <a:pt x="387335" y="72978"/>
                  </a:lnTo>
                  <a:lnTo>
                    <a:pt x="383514" y="66374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34">
              <a:extLst>
                <a:ext uri="{FF2B5EF4-FFF2-40B4-BE49-F238E27FC236}">
                  <a16:creationId xmlns:a16="http://schemas.microsoft.com/office/drawing/2014/main" id="{FE40E031-7A46-9235-83FD-C5F3ABF2253A}"/>
                </a:ext>
              </a:extLst>
            </p:cNvPr>
            <p:cNvSpPr/>
            <p:nvPr/>
          </p:nvSpPr>
          <p:spPr>
            <a:xfrm>
              <a:off x="9194088" y="6283501"/>
              <a:ext cx="378460" cy="314325"/>
            </a:xfrm>
            <a:custGeom>
              <a:avLst/>
              <a:gdLst/>
              <a:ahLst/>
              <a:cxnLst/>
              <a:rect l="l" t="t" r="r" b="b"/>
              <a:pathLst>
                <a:path w="378459" h="314325">
                  <a:moveTo>
                    <a:pt x="377925" y="0"/>
                  </a:moveTo>
                  <a:lnTo>
                    <a:pt x="304906" y="0"/>
                  </a:lnTo>
                  <a:lnTo>
                    <a:pt x="305161" y="27791"/>
                  </a:lnTo>
                  <a:lnTo>
                    <a:pt x="305291" y="57366"/>
                  </a:lnTo>
                  <a:lnTo>
                    <a:pt x="305346" y="113739"/>
                  </a:lnTo>
                  <a:lnTo>
                    <a:pt x="305901" y="178340"/>
                  </a:lnTo>
                  <a:lnTo>
                    <a:pt x="306470" y="216530"/>
                  </a:lnTo>
                  <a:lnTo>
                    <a:pt x="307126" y="249573"/>
                  </a:lnTo>
                  <a:lnTo>
                    <a:pt x="296509" y="249573"/>
                  </a:lnTo>
                  <a:lnTo>
                    <a:pt x="253795" y="187355"/>
                  </a:lnTo>
                  <a:lnTo>
                    <a:pt x="233269" y="157051"/>
                  </a:lnTo>
                  <a:lnTo>
                    <a:pt x="216391" y="131435"/>
                  </a:lnTo>
                  <a:lnTo>
                    <a:pt x="125237" y="0"/>
                  </a:lnTo>
                  <a:lnTo>
                    <a:pt x="0" y="0"/>
                  </a:lnTo>
                  <a:lnTo>
                    <a:pt x="254" y="13712"/>
                  </a:lnTo>
                  <a:lnTo>
                    <a:pt x="384" y="27096"/>
                  </a:lnTo>
                  <a:lnTo>
                    <a:pt x="439" y="245154"/>
                  </a:lnTo>
                  <a:lnTo>
                    <a:pt x="432" y="267952"/>
                  </a:lnTo>
                  <a:lnTo>
                    <a:pt x="254" y="299115"/>
                  </a:lnTo>
                  <a:lnTo>
                    <a:pt x="0" y="314194"/>
                  </a:lnTo>
                  <a:lnTo>
                    <a:pt x="73458" y="314194"/>
                  </a:lnTo>
                  <a:lnTo>
                    <a:pt x="73204" y="286260"/>
                  </a:lnTo>
                  <a:lnTo>
                    <a:pt x="73073" y="256997"/>
                  </a:lnTo>
                  <a:lnTo>
                    <a:pt x="73018" y="203114"/>
                  </a:lnTo>
                  <a:lnTo>
                    <a:pt x="72866" y="172945"/>
                  </a:lnTo>
                  <a:lnTo>
                    <a:pt x="72464" y="137008"/>
                  </a:lnTo>
                  <a:lnTo>
                    <a:pt x="71894" y="99495"/>
                  </a:lnTo>
                  <a:lnTo>
                    <a:pt x="71238" y="64600"/>
                  </a:lnTo>
                  <a:lnTo>
                    <a:pt x="81877" y="64600"/>
                  </a:lnTo>
                  <a:lnTo>
                    <a:pt x="102165" y="93811"/>
                  </a:lnTo>
                  <a:lnTo>
                    <a:pt x="122750" y="123686"/>
                  </a:lnTo>
                  <a:lnTo>
                    <a:pt x="142922" y="153227"/>
                  </a:lnTo>
                  <a:lnTo>
                    <a:pt x="161974" y="181434"/>
                  </a:lnTo>
                  <a:lnTo>
                    <a:pt x="255348" y="314194"/>
                  </a:lnTo>
                  <a:lnTo>
                    <a:pt x="377925" y="314194"/>
                  </a:lnTo>
                  <a:lnTo>
                    <a:pt x="377671" y="298568"/>
                  </a:lnTo>
                  <a:lnTo>
                    <a:pt x="377540" y="282444"/>
                  </a:lnTo>
                  <a:lnTo>
                    <a:pt x="377492" y="41682"/>
                  </a:lnTo>
                  <a:lnTo>
                    <a:pt x="377671" y="13781"/>
                  </a:lnTo>
                  <a:lnTo>
                    <a:pt x="377925" y="0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35">
              <a:extLst>
                <a:ext uri="{FF2B5EF4-FFF2-40B4-BE49-F238E27FC236}">
                  <a16:creationId xmlns:a16="http://schemas.microsoft.com/office/drawing/2014/main" id="{B5D9FB27-A655-DC88-73DB-E5EADD8A4957}"/>
                </a:ext>
              </a:extLst>
            </p:cNvPr>
            <p:cNvSpPr/>
            <p:nvPr/>
          </p:nvSpPr>
          <p:spPr>
            <a:xfrm>
              <a:off x="9823247" y="6283502"/>
              <a:ext cx="417830" cy="314325"/>
            </a:xfrm>
            <a:custGeom>
              <a:avLst/>
              <a:gdLst/>
              <a:ahLst/>
              <a:cxnLst/>
              <a:rect l="l" t="t" r="r" b="b"/>
              <a:pathLst>
                <a:path w="417829" h="314325">
                  <a:moveTo>
                    <a:pt x="273054" y="0"/>
                  </a:moveTo>
                  <a:lnTo>
                    <a:pt x="146916" y="0"/>
                  </a:lnTo>
                  <a:lnTo>
                    <a:pt x="130787" y="35283"/>
                  </a:lnTo>
                  <a:lnTo>
                    <a:pt x="109716" y="80980"/>
                  </a:lnTo>
                  <a:lnTo>
                    <a:pt x="85697" y="132763"/>
                  </a:lnTo>
                  <a:lnTo>
                    <a:pt x="60723" y="186303"/>
                  </a:lnTo>
                  <a:lnTo>
                    <a:pt x="36750" y="237353"/>
                  </a:lnTo>
                  <a:lnTo>
                    <a:pt x="15870" y="281375"/>
                  </a:lnTo>
                  <a:lnTo>
                    <a:pt x="0" y="314205"/>
                  </a:lnTo>
                  <a:lnTo>
                    <a:pt x="78777" y="314205"/>
                  </a:lnTo>
                  <a:lnTo>
                    <a:pt x="103557" y="258447"/>
                  </a:lnTo>
                  <a:lnTo>
                    <a:pt x="391398" y="258447"/>
                  </a:lnTo>
                  <a:lnTo>
                    <a:pt x="381638" y="237353"/>
                  </a:lnTo>
                  <a:lnTo>
                    <a:pt x="363427" y="197810"/>
                  </a:lnTo>
                  <a:lnTo>
                    <a:pt x="130556" y="197810"/>
                  </a:lnTo>
                  <a:lnTo>
                    <a:pt x="153195" y="145170"/>
                  </a:lnTo>
                  <a:lnTo>
                    <a:pt x="164570" y="118373"/>
                  </a:lnTo>
                  <a:lnTo>
                    <a:pt x="175534" y="92236"/>
                  </a:lnTo>
                  <a:lnTo>
                    <a:pt x="185873" y="67254"/>
                  </a:lnTo>
                  <a:lnTo>
                    <a:pt x="303606" y="67254"/>
                  </a:lnTo>
                  <a:lnTo>
                    <a:pt x="289098" y="35422"/>
                  </a:lnTo>
                  <a:lnTo>
                    <a:pt x="273054" y="0"/>
                  </a:lnTo>
                  <a:close/>
                </a:path>
                <a:path w="417829" h="314325">
                  <a:moveTo>
                    <a:pt x="391398" y="258447"/>
                  </a:moveTo>
                  <a:lnTo>
                    <a:pt x="310671" y="258447"/>
                  </a:lnTo>
                  <a:lnTo>
                    <a:pt x="335010" y="314205"/>
                  </a:lnTo>
                  <a:lnTo>
                    <a:pt x="417327" y="314205"/>
                  </a:lnTo>
                  <a:lnTo>
                    <a:pt x="402007" y="281375"/>
                  </a:lnTo>
                  <a:lnTo>
                    <a:pt x="391398" y="258447"/>
                  </a:lnTo>
                  <a:close/>
                </a:path>
                <a:path w="417829" h="314325">
                  <a:moveTo>
                    <a:pt x="303606" y="67254"/>
                  </a:moveTo>
                  <a:lnTo>
                    <a:pt x="228794" y="67254"/>
                  </a:lnTo>
                  <a:lnTo>
                    <a:pt x="239525" y="93291"/>
                  </a:lnTo>
                  <a:lnTo>
                    <a:pt x="250922" y="120530"/>
                  </a:lnTo>
                  <a:lnTo>
                    <a:pt x="274373" y="176130"/>
                  </a:lnTo>
                  <a:lnTo>
                    <a:pt x="284111" y="197810"/>
                  </a:lnTo>
                  <a:lnTo>
                    <a:pt x="363427" y="197810"/>
                  </a:lnTo>
                  <a:lnTo>
                    <a:pt x="358191" y="186442"/>
                  </a:lnTo>
                  <a:lnTo>
                    <a:pt x="333638" y="132947"/>
                  </a:lnTo>
                  <a:lnTo>
                    <a:pt x="309950" y="81172"/>
                  </a:lnTo>
                  <a:lnTo>
                    <a:pt x="303606" y="67254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36">
              <a:extLst>
                <a:ext uri="{FF2B5EF4-FFF2-40B4-BE49-F238E27FC236}">
                  <a16:creationId xmlns:a16="http://schemas.microsoft.com/office/drawing/2014/main" id="{394541F7-F5E8-59EF-2F92-13E481F16CB7}"/>
                </a:ext>
              </a:extLst>
            </p:cNvPr>
            <p:cNvSpPr/>
            <p:nvPr/>
          </p:nvSpPr>
          <p:spPr>
            <a:xfrm>
              <a:off x="10298899" y="6283501"/>
              <a:ext cx="378460" cy="314325"/>
            </a:xfrm>
            <a:custGeom>
              <a:avLst/>
              <a:gdLst/>
              <a:ahLst/>
              <a:cxnLst/>
              <a:rect l="l" t="t" r="r" b="b"/>
              <a:pathLst>
                <a:path w="378459" h="314325">
                  <a:moveTo>
                    <a:pt x="377925" y="0"/>
                  </a:moveTo>
                  <a:lnTo>
                    <a:pt x="304906" y="0"/>
                  </a:lnTo>
                  <a:lnTo>
                    <a:pt x="305161" y="27791"/>
                  </a:lnTo>
                  <a:lnTo>
                    <a:pt x="305291" y="57366"/>
                  </a:lnTo>
                  <a:lnTo>
                    <a:pt x="305346" y="113739"/>
                  </a:lnTo>
                  <a:lnTo>
                    <a:pt x="305899" y="178340"/>
                  </a:lnTo>
                  <a:lnTo>
                    <a:pt x="306468" y="216530"/>
                  </a:lnTo>
                  <a:lnTo>
                    <a:pt x="307126" y="249573"/>
                  </a:lnTo>
                  <a:lnTo>
                    <a:pt x="296509" y="249573"/>
                  </a:lnTo>
                  <a:lnTo>
                    <a:pt x="253795" y="187355"/>
                  </a:lnTo>
                  <a:lnTo>
                    <a:pt x="233269" y="157051"/>
                  </a:lnTo>
                  <a:lnTo>
                    <a:pt x="216391" y="131435"/>
                  </a:lnTo>
                  <a:lnTo>
                    <a:pt x="125237" y="0"/>
                  </a:lnTo>
                  <a:lnTo>
                    <a:pt x="0" y="0"/>
                  </a:lnTo>
                  <a:lnTo>
                    <a:pt x="254" y="13712"/>
                  </a:lnTo>
                  <a:lnTo>
                    <a:pt x="384" y="27096"/>
                  </a:lnTo>
                  <a:lnTo>
                    <a:pt x="439" y="245154"/>
                  </a:lnTo>
                  <a:lnTo>
                    <a:pt x="432" y="267952"/>
                  </a:lnTo>
                  <a:lnTo>
                    <a:pt x="254" y="299115"/>
                  </a:lnTo>
                  <a:lnTo>
                    <a:pt x="0" y="314194"/>
                  </a:lnTo>
                  <a:lnTo>
                    <a:pt x="73458" y="314194"/>
                  </a:lnTo>
                  <a:lnTo>
                    <a:pt x="73204" y="286260"/>
                  </a:lnTo>
                  <a:lnTo>
                    <a:pt x="73073" y="256997"/>
                  </a:lnTo>
                  <a:lnTo>
                    <a:pt x="73018" y="203114"/>
                  </a:lnTo>
                  <a:lnTo>
                    <a:pt x="72866" y="172945"/>
                  </a:lnTo>
                  <a:lnTo>
                    <a:pt x="72464" y="137008"/>
                  </a:lnTo>
                  <a:lnTo>
                    <a:pt x="71894" y="99495"/>
                  </a:lnTo>
                  <a:lnTo>
                    <a:pt x="71238" y="64600"/>
                  </a:lnTo>
                  <a:lnTo>
                    <a:pt x="81877" y="64600"/>
                  </a:lnTo>
                  <a:lnTo>
                    <a:pt x="102162" y="93811"/>
                  </a:lnTo>
                  <a:lnTo>
                    <a:pt x="122742" y="123686"/>
                  </a:lnTo>
                  <a:lnTo>
                    <a:pt x="142913" y="153227"/>
                  </a:lnTo>
                  <a:lnTo>
                    <a:pt x="161974" y="181434"/>
                  </a:lnTo>
                  <a:lnTo>
                    <a:pt x="255348" y="314194"/>
                  </a:lnTo>
                  <a:lnTo>
                    <a:pt x="377925" y="314194"/>
                  </a:lnTo>
                  <a:lnTo>
                    <a:pt x="377671" y="298568"/>
                  </a:lnTo>
                  <a:lnTo>
                    <a:pt x="377540" y="282444"/>
                  </a:lnTo>
                  <a:lnTo>
                    <a:pt x="377492" y="41682"/>
                  </a:lnTo>
                  <a:lnTo>
                    <a:pt x="377671" y="13781"/>
                  </a:lnTo>
                  <a:lnTo>
                    <a:pt x="377925" y="0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37">
              <a:extLst>
                <a:ext uri="{FF2B5EF4-FFF2-40B4-BE49-F238E27FC236}">
                  <a16:creationId xmlns:a16="http://schemas.microsoft.com/office/drawing/2014/main" id="{AE239B3F-2053-1DDA-F59E-51AD62B298A3}"/>
                </a:ext>
              </a:extLst>
            </p:cNvPr>
            <p:cNvSpPr/>
            <p:nvPr/>
          </p:nvSpPr>
          <p:spPr>
            <a:xfrm>
              <a:off x="10767028" y="6283502"/>
              <a:ext cx="385445" cy="314325"/>
            </a:xfrm>
            <a:custGeom>
              <a:avLst/>
              <a:gdLst/>
              <a:ahLst/>
              <a:cxnLst/>
              <a:rect l="l" t="t" r="r" b="b"/>
              <a:pathLst>
                <a:path w="385445" h="314325">
                  <a:moveTo>
                    <a:pt x="188512" y="0"/>
                  </a:moveTo>
                  <a:lnTo>
                    <a:pt x="0" y="0"/>
                  </a:lnTo>
                  <a:lnTo>
                    <a:pt x="254" y="13438"/>
                  </a:lnTo>
                  <a:lnTo>
                    <a:pt x="384" y="26594"/>
                  </a:lnTo>
                  <a:lnTo>
                    <a:pt x="384" y="282106"/>
                  </a:lnTo>
                  <a:lnTo>
                    <a:pt x="254" y="298108"/>
                  </a:lnTo>
                  <a:lnTo>
                    <a:pt x="50" y="310965"/>
                  </a:lnTo>
                  <a:lnTo>
                    <a:pt x="0" y="314189"/>
                  </a:lnTo>
                  <a:lnTo>
                    <a:pt x="188512" y="314189"/>
                  </a:lnTo>
                  <a:lnTo>
                    <a:pt x="258112" y="310965"/>
                  </a:lnTo>
                  <a:lnTo>
                    <a:pt x="309984" y="300489"/>
                  </a:lnTo>
                  <a:lnTo>
                    <a:pt x="346391" y="281556"/>
                  </a:lnTo>
                  <a:lnTo>
                    <a:pt x="369595" y="252961"/>
                  </a:lnTo>
                  <a:lnTo>
                    <a:pt x="370784" y="249133"/>
                  </a:lnTo>
                  <a:lnTo>
                    <a:pt x="74777" y="249133"/>
                  </a:lnTo>
                  <a:lnTo>
                    <a:pt x="74777" y="65039"/>
                  </a:lnTo>
                  <a:lnTo>
                    <a:pt x="370778" y="65039"/>
                  </a:lnTo>
                  <a:lnTo>
                    <a:pt x="369595" y="61232"/>
                  </a:lnTo>
                  <a:lnTo>
                    <a:pt x="346391" y="32635"/>
                  </a:lnTo>
                  <a:lnTo>
                    <a:pt x="309984" y="13700"/>
                  </a:lnTo>
                  <a:lnTo>
                    <a:pt x="258112" y="3224"/>
                  </a:lnTo>
                  <a:lnTo>
                    <a:pt x="188512" y="0"/>
                  </a:lnTo>
                  <a:close/>
                </a:path>
                <a:path w="385445" h="314325">
                  <a:moveTo>
                    <a:pt x="370778" y="65039"/>
                  </a:moveTo>
                  <a:lnTo>
                    <a:pt x="188512" y="65039"/>
                  </a:lnTo>
                  <a:lnTo>
                    <a:pt x="251264" y="69065"/>
                  </a:lnTo>
                  <a:lnTo>
                    <a:pt x="287920" y="83297"/>
                  </a:lnTo>
                  <a:lnTo>
                    <a:pt x="305077" y="110969"/>
                  </a:lnTo>
                  <a:lnTo>
                    <a:pt x="309330" y="155314"/>
                  </a:lnTo>
                  <a:lnTo>
                    <a:pt x="309330" y="158859"/>
                  </a:lnTo>
                  <a:lnTo>
                    <a:pt x="305077" y="203210"/>
                  </a:lnTo>
                  <a:lnTo>
                    <a:pt x="287920" y="230881"/>
                  </a:lnTo>
                  <a:lnTo>
                    <a:pt x="251264" y="245110"/>
                  </a:lnTo>
                  <a:lnTo>
                    <a:pt x="188512" y="249133"/>
                  </a:lnTo>
                  <a:lnTo>
                    <a:pt x="370784" y="249133"/>
                  </a:lnTo>
                  <a:lnTo>
                    <a:pt x="381858" y="213496"/>
                  </a:lnTo>
                  <a:lnTo>
                    <a:pt x="385443" y="161958"/>
                  </a:lnTo>
                  <a:lnTo>
                    <a:pt x="385443" y="152236"/>
                  </a:lnTo>
                  <a:lnTo>
                    <a:pt x="381858" y="100697"/>
                  </a:lnTo>
                  <a:lnTo>
                    <a:pt x="370778" y="65039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38">
              <a:extLst>
                <a:ext uri="{FF2B5EF4-FFF2-40B4-BE49-F238E27FC236}">
                  <a16:creationId xmlns:a16="http://schemas.microsoft.com/office/drawing/2014/main" id="{80FA4370-9863-C5CD-31B4-25DCEE2D65B9}"/>
                </a:ext>
              </a:extLst>
            </p:cNvPr>
            <p:cNvSpPr/>
            <p:nvPr/>
          </p:nvSpPr>
          <p:spPr>
            <a:xfrm>
              <a:off x="11405918" y="6277305"/>
              <a:ext cx="375285" cy="327025"/>
            </a:xfrm>
            <a:custGeom>
              <a:avLst/>
              <a:gdLst/>
              <a:ahLst/>
              <a:cxnLst/>
              <a:rect l="l" t="t" r="r" b="b"/>
              <a:pathLst>
                <a:path w="375284" h="327025">
                  <a:moveTo>
                    <a:pt x="178350" y="0"/>
                  </a:moveTo>
                  <a:lnTo>
                    <a:pt x="102758" y="3606"/>
                  </a:lnTo>
                  <a:lnTo>
                    <a:pt x="51918" y="14626"/>
                  </a:lnTo>
                  <a:lnTo>
                    <a:pt x="6218" y="60093"/>
                  </a:lnTo>
                  <a:lnTo>
                    <a:pt x="2219" y="95138"/>
                  </a:lnTo>
                  <a:lnTo>
                    <a:pt x="5882" y="129991"/>
                  </a:lnTo>
                  <a:lnTo>
                    <a:pt x="49525" y="173180"/>
                  </a:lnTo>
                  <a:lnTo>
                    <a:pt x="99069" y="184829"/>
                  </a:lnTo>
                  <a:lnTo>
                    <a:pt x="173471" y="192056"/>
                  </a:lnTo>
                  <a:lnTo>
                    <a:pt x="241603" y="198215"/>
                  </a:lnTo>
                  <a:lnTo>
                    <a:pt x="279742" y="206161"/>
                  </a:lnTo>
                  <a:lnTo>
                    <a:pt x="296389" y="217014"/>
                  </a:lnTo>
                  <a:lnTo>
                    <a:pt x="300048" y="231893"/>
                  </a:lnTo>
                  <a:lnTo>
                    <a:pt x="300048" y="232773"/>
                  </a:lnTo>
                  <a:lnTo>
                    <a:pt x="297101" y="248411"/>
                  </a:lnTo>
                  <a:lnTo>
                    <a:pt x="283449" y="258656"/>
                  </a:lnTo>
                  <a:lnTo>
                    <a:pt x="251872" y="264255"/>
                  </a:lnTo>
                  <a:lnTo>
                    <a:pt x="195151" y="265955"/>
                  </a:lnTo>
                  <a:lnTo>
                    <a:pt x="131149" y="264525"/>
                  </a:lnTo>
                  <a:lnTo>
                    <a:pt x="94316" y="259156"/>
                  </a:lnTo>
                  <a:lnTo>
                    <a:pt x="77477" y="248225"/>
                  </a:lnTo>
                  <a:lnTo>
                    <a:pt x="73458" y="230113"/>
                  </a:lnTo>
                  <a:lnTo>
                    <a:pt x="73458" y="220815"/>
                  </a:lnTo>
                  <a:lnTo>
                    <a:pt x="0" y="222155"/>
                  </a:lnTo>
                  <a:lnTo>
                    <a:pt x="0" y="227014"/>
                  </a:lnTo>
                  <a:lnTo>
                    <a:pt x="2935" y="262208"/>
                  </a:lnTo>
                  <a:lnTo>
                    <a:pt x="35455" y="306847"/>
                  </a:lnTo>
                  <a:lnTo>
                    <a:pt x="123594" y="324779"/>
                  </a:lnTo>
                  <a:lnTo>
                    <a:pt x="196051" y="326592"/>
                  </a:lnTo>
                  <a:lnTo>
                    <a:pt x="273609" y="323050"/>
                  </a:lnTo>
                  <a:lnTo>
                    <a:pt x="325316" y="312072"/>
                  </a:lnTo>
                  <a:lnTo>
                    <a:pt x="356121" y="293130"/>
                  </a:lnTo>
                  <a:lnTo>
                    <a:pt x="370975" y="265693"/>
                  </a:lnTo>
                  <a:lnTo>
                    <a:pt x="374826" y="229233"/>
                  </a:lnTo>
                  <a:lnTo>
                    <a:pt x="371241" y="195205"/>
                  </a:lnTo>
                  <a:lnTo>
                    <a:pt x="327705" y="149700"/>
                  </a:lnTo>
                  <a:lnTo>
                    <a:pt x="277852" y="136445"/>
                  </a:lnTo>
                  <a:lnTo>
                    <a:pt x="202674" y="128336"/>
                  </a:lnTo>
                  <a:lnTo>
                    <a:pt x="134565" y="122759"/>
                  </a:lnTo>
                  <a:lnTo>
                    <a:pt x="96908" y="115655"/>
                  </a:lnTo>
                  <a:lnTo>
                    <a:pt x="80825" y="105487"/>
                  </a:lnTo>
                  <a:lnTo>
                    <a:pt x="77437" y="90719"/>
                  </a:lnTo>
                  <a:lnTo>
                    <a:pt x="80764" y="76607"/>
                  </a:lnTo>
                  <a:lnTo>
                    <a:pt x="94755" y="67147"/>
                  </a:lnTo>
                  <a:lnTo>
                    <a:pt x="125425" y="61839"/>
                  </a:lnTo>
                  <a:lnTo>
                    <a:pt x="178790" y="60181"/>
                  </a:lnTo>
                  <a:lnTo>
                    <a:pt x="235565" y="61873"/>
                  </a:lnTo>
                  <a:lnTo>
                    <a:pt x="268567" y="67422"/>
                  </a:lnTo>
                  <a:lnTo>
                    <a:pt x="283896" y="77535"/>
                  </a:lnTo>
                  <a:lnTo>
                    <a:pt x="287650" y="92918"/>
                  </a:lnTo>
                  <a:lnTo>
                    <a:pt x="287650" y="101777"/>
                  </a:lnTo>
                  <a:lnTo>
                    <a:pt x="361104" y="99996"/>
                  </a:lnTo>
                  <a:lnTo>
                    <a:pt x="361104" y="96018"/>
                  </a:lnTo>
                  <a:lnTo>
                    <a:pt x="357561" y="60206"/>
                  </a:lnTo>
                  <a:lnTo>
                    <a:pt x="343165" y="33165"/>
                  </a:lnTo>
                  <a:lnTo>
                    <a:pt x="312265" y="14429"/>
                  </a:lnTo>
                  <a:lnTo>
                    <a:pt x="259211" y="3529"/>
                  </a:lnTo>
                  <a:lnTo>
                    <a:pt x="178350" y="0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39">
              <a:extLst>
                <a:ext uri="{FF2B5EF4-FFF2-40B4-BE49-F238E27FC236}">
                  <a16:creationId xmlns:a16="http://schemas.microsoft.com/office/drawing/2014/main" id="{B13C6961-0DB9-3E4E-1662-367531206532}"/>
                </a:ext>
              </a:extLst>
            </p:cNvPr>
            <p:cNvSpPr/>
            <p:nvPr/>
          </p:nvSpPr>
          <p:spPr>
            <a:xfrm>
              <a:off x="11824920" y="6277324"/>
              <a:ext cx="828675" cy="327025"/>
            </a:xfrm>
            <a:custGeom>
              <a:avLst/>
              <a:gdLst/>
              <a:ahLst/>
              <a:cxnLst/>
              <a:rect l="l" t="t" r="r" b="b"/>
              <a:pathLst>
                <a:path w="828675" h="327025">
                  <a:moveTo>
                    <a:pt x="387223" y="5689"/>
                  </a:moveTo>
                  <a:lnTo>
                    <a:pt x="0" y="5689"/>
                  </a:lnTo>
                  <a:lnTo>
                    <a:pt x="0" y="72999"/>
                  </a:lnTo>
                  <a:lnTo>
                    <a:pt x="156210" y="72999"/>
                  </a:lnTo>
                  <a:lnTo>
                    <a:pt x="156210" y="271119"/>
                  </a:lnTo>
                  <a:lnTo>
                    <a:pt x="156159" y="288899"/>
                  </a:lnTo>
                  <a:lnTo>
                    <a:pt x="156070" y="304139"/>
                  </a:lnTo>
                  <a:lnTo>
                    <a:pt x="156032" y="305409"/>
                  </a:lnTo>
                  <a:lnTo>
                    <a:pt x="155892" y="305409"/>
                  </a:lnTo>
                  <a:lnTo>
                    <a:pt x="155892" y="320649"/>
                  </a:lnTo>
                  <a:lnTo>
                    <a:pt x="230873" y="320649"/>
                  </a:lnTo>
                  <a:lnTo>
                    <a:pt x="230873" y="305409"/>
                  </a:lnTo>
                  <a:lnTo>
                    <a:pt x="230746" y="305409"/>
                  </a:lnTo>
                  <a:lnTo>
                    <a:pt x="230746" y="304139"/>
                  </a:lnTo>
                  <a:lnTo>
                    <a:pt x="230682" y="288899"/>
                  </a:lnTo>
                  <a:lnTo>
                    <a:pt x="230619" y="271119"/>
                  </a:lnTo>
                  <a:lnTo>
                    <a:pt x="230593" y="72999"/>
                  </a:lnTo>
                  <a:lnTo>
                    <a:pt x="387223" y="72999"/>
                  </a:lnTo>
                  <a:lnTo>
                    <a:pt x="387223" y="5689"/>
                  </a:lnTo>
                  <a:close/>
                </a:path>
                <a:path w="828675" h="327025">
                  <a:moveTo>
                    <a:pt x="828344" y="156197"/>
                  </a:moveTo>
                  <a:lnTo>
                    <a:pt x="825741" y="109918"/>
                  </a:lnTo>
                  <a:lnTo>
                    <a:pt x="813142" y="66370"/>
                  </a:lnTo>
                  <a:lnTo>
                    <a:pt x="774941" y="23850"/>
                  </a:lnTo>
                  <a:lnTo>
                    <a:pt x="752233" y="15201"/>
                  </a:lnTo>
                  <a:lnTo>
                    <a:pt x="752233" y="161518"/>
                  </a:lnTo>
                  <a:lnTo>
                    <a:pt x="752233" y="165049"/>
                  </a:lnTo>
                  <a:lnTo>
                    <a:pt x="747941" y="212217"/>
                  </a:lnTo>
                  <a:lnTo>
                    <a:pt x="730491" y="241325"/>
                  </a:lnTo>
                  <a:lnTo>
                    <a:pt x="693039" y="256095"/>
                  </a:lnTo>
                  <a:lnTo>
                    <a:pt x="628751" y="260184"/>
                  </a:lnTo>
                  <a:lnTo>
                    <a:pt x="564921" y="256095"/>
                  </a:lnTo>
                  <a:lnTo>
                    <a:pt x="527583" y="241325"/>
                  </a:lnTo>
                  <a:lnTo>
                    <a:pt x="510082" y="212217"/>
                  </a:lnTo>
                  <a:lnTo>
                    <a:pt x="505739" y="165049"/>
                  </a:lnTo>
                  <a:lnTo>
                    <a:pt x="505739" y="161518"/>
                  </a:lnTo>
                  <a:lnTo>
                    <a:pt x="510082" y="114909"/>
                  </a:lnTo>
                  <a:lnTo>
                    <a:pt x="527583" y="85725"/>
                  </a:lnTo>
                  <a:lnTo>
                    <a:pt x="564921" y="70662"/>
                  </a:lnTo>
                  <a:lnTo>
                    <a:pt x="628751" y="66370"/>
                  </a:lnTo>
                  <a:lnTo>
                    <a:pt x="693039" y="70472"/>
                  </a:lnTo>
                  <a:lnTo>
                    <a:pt x="730491" y="85229"/>
                  </a:lnTo>
                  <a:lnTo>
                    <a:pt x="747941" y="114350"/>
                  </a:lnTo>
                  <a:lnTo>
                    <a:pt x="752233" y="161518"/>
                  </a:lnTo>
                  <a:lnTo>
                    <a:pt x="752233" y="15201"/>
                  </a:lnTo>
                  <a:lnTo>
                    <a:pt x="738771" y="10058"/>
                  </a:lnTo>
                  <a:lnTo>
                    <a:pt x="690537" y="2374"/>
                  </a:lnTo>
                  <a:lnTo>
                    <a:pt x="628751" y="0"/>
                  </a:lnTo>
                  <a:lnTo>
                    <a:pt x="567143" y="2374"/>
                  </a:lnTo>
                  <a:lnTo>
                    <a:pt x="519023" y="10058"/>
                  </a:lnTo>
                  <a:lnTo>
                    <a:pt x="482942" y="23850"/>
                  </a:lnTo>
                  <a:lnTo>
                    <a:pt x="440994" y="72974"/>
                  </a:lnTo>
                  <a:lnTo>
                    <a:pt x="429615" y="156197"/>
                  </a:lnTo>
                  <a:lnTo>
                    <a:pt x="429615" y="170345"/>
                  </a:lnTo>
                  <a:lnTo>
                    <a:pt x="432219" y="216496"/>
                  </a:lnTo>
                  <a:lnTo>
                    <a:pt x="457415" y="281813"/>
                  </a:lnTo>
                  <a:lnTo>
                    <a:pt x="519023" y="316420"/>
                  </a:lnTo>
                  <a:lnTo>
                    <a:pt x="567143" y="324154"/>
                  </a:lnTo>
                  <a:lnTo>
                    <a:pt x="628751" y="326567"/>
                  </a:lnTo>
                  <a:lnTo>
                    <a:pt x="690537" y="324154"/>
                  </a:lnTo>
                  <a:lnTo>
                    <a:pt x="738771" y="316420"/>
                  </a:lnTo>
                  <a:lnTo>
                    <a:pt x="774941" y="302564"/>
                  </a:lnTo>
                  <a:lnTo>
                    <a:pt x="813028" y="260184"/>
                  </a:lnTo>
                  <a:lnTo>
                    <a:pt x="825741" y="216496"/>
                  </a:lnTo>
                  <a:lnTo>
                    <a:pt x="828344" y="170345"/>
                  </a:lnTo>
                  <a:lnTo>
                    <a:pt x="828344" y="156197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40">
              <a:extLst>
                <a:ext uri="{FF2B5EF4-FFF2-40B4-BE49-F238E27FC236}">
                  <a16:creationId xmlns:a16="http://schemas.microsoft.com/office/drawing/2014/main" id="{7E8511B8-CE3C-CBED-B906-772439CBD6A2}"/>
                </a:ext>
              </a:extLst>
            </p:cNvPr>
            <p:cNvSpPr/>
            <p:nvPr/>
          </p:nvSpPr>
          <p:spPr>
            <a:xfrm>
              <a:off x="12728868" y="6277311"/>
              <a:ext cx="1249680" cy="327025"/>
            </a:xfrm>
            <a:custGeom>
              <a:avLst/>
              <a:gdLst/>
              <a:ahLst/>
              <a:cxnLst/>
              <a:rect l="l" t="t" r="r" b="b"/>
              <a:pathLst>
                <a:path w="1249680" h="327025">
                  <a:moveTo>
                    <a:pt x="378802" y="320395"/>
                  </a:moveTo>
                  <a:lnTo>
                    <a:pt x="353415" y="283895"/>
                  </a:lnTo>
                  <a:lnTo>
                    <a:pt x="341274" y="266128"/>
                  </a:lnTo>
                  <a:lnTo>
                    <a:pt x="329692" y="248704"/>
                  </a:lnTo>
                  <a:lnTo>
                    <a:pt x="322313" y="237909"/>
                  </a:lnTo>
                  <a:lnTo>
                    <a:pt x="314858" y="227457"/>
                  </a:lnTo>
                  <a:lnTo>
                    <a:pt x="309968" y="220827"/>
                  </a:lnTo>
                  <a:lnTo>
                    <a:pt x="307403" y="217335"/>
                  </a:lnTo>
                  <a:lnTo>
                    <a:pt x="300024" y="207543"/>
                  </a:lnTo>
                  <a:lnTo>
                    <a:pt x="335241" y="194246"/>
                  </a:lnTo>
                  <a:lnTo>
                    <a:pt x="358343" y="173799"/>
                  </a:lnTo>
                  <a:lnTo>
                    <a:pt x="365023" y="158864"/>
                  </a:lnTo>
                  <a:lnTo>
                    <a:pt x="370979" y="145567"/>
                  </a:lnTo>
                  <a:lnTo>
                    <a:pt x="374827" y="108864"/>
                  </a:lnTo>
                  <a:lnTo>
                    <a:pt x="374827" y="107530"/>
                  </a:lnTo>
                  <a:lnTo>
                    <a:pt x="368973" y="69037"/>
                  </a:lnTo>
                  <a:lnTo>
                    <a:pt x="367525" y="59588"/>
                  </a:lnTo>
                  <a:lnTo>
                    <a:pt x="343357" y="28321"/>
                  </a:lnTo>
                  <a:lnTo>
                    <a:pt x="298843" y="11328"/>
                  </a:lnTo>
                  <a:lnTo>
                    <a:pt x="298272" y="11290"/>
                  </a:lnTo>
                  <a:lnTo>
                    <a:pt x="298272" y="111506"/>
                  </a:lnTo>
                  <a:lnTo>
                    <a:pt x="298272" y="112407"/>
                  </a:lnTo>
                  <a:lnTo>
                    <a:pt x="295109" y="133108"/>
                  </a:lnTo>
                  <a:lnTo>
                    <a:pt x="283984" y="147586"/>
                  </a:lnTo>
                  <a:lnTo>
                    <a:pt x="262407" y="156083"/>
                  </a:lnTo>
                  <a:lnTo>
                    <a:pt x="227888" y="158864"/>
                  </a:lnTo>
                  <a:lnTo>
                    <a:pt x="74777" y="158864"/>
                  </a:lnTo>
                  <a:lnTo>
                    <a:pt x="74777" y="69037"/>
                  </a:lnTo>
                  <a:lnTo>
                    <a:pt x="227888" y="69037"/>
                  </a:lnTo>
                  <a:lnTo>
                    <a:pt x="262407" y="71310"/>
                  </a:lnTo>
                  <a:lnTo>
                    <a:pt x="283984" y="78651"/>
                  </a:lnTo>
                  <a:lnTo>
                    <a:pt x="295109" y="91808"/>
                  </a:lnTo>
                  <a:lnTo>
                    <a:pt x="298272" y="111506"/>
                  </a:lnTo>
                  <a:lnTo>
                    <a:pt x="298272" y="11290"/>
                  </a:lnTo>
                  <a:lnTo>
                    <a:pt x="230555" y="6197"/>
                  </a:lnTo>
                  <a:lnTo>
                    <a:pt x="0" y="6197"/>
                  </a:lnTo>
                  <a:lnTo>
                    <a:pt x="254" y="19380"/>
                  </a:lnTo>
                  <a:lnTo>
                    <a:pt x="228" y="306552"/>
                  </a:lnTo>
                  <a:lnTo>
                    <a:pt x="0" y="320395"/>
                  </a:lnTo>
                  <a:lnTo>
                    <a:pt x="75222" y="320395"/>
                  </a:lnTo>
                  <a:lnTo>
                    <a:pt x="74993" y="306552"/>
                  </a:lnTo>
                  <a:lnTo>
                    <a:pt x="74942" y="301980"/>
                  </a:lnTo>
                  <a:lnTo>
                    <a:pt x="74815" y="262864"/>
                  </a:lnTo>
                  <a:lnTo>
                    <a:pt x="74777" y="220827"/>
                  </a:lnTo>
                  <a:lnTo>
                    <a:pt x="224790" y="220827"/>
                  </a:lnTo>
                  <a:lnTo>
                    <a:pt x="254889" y="262864"/>
                  </a:lnTo>
                  <a:lnTo>
                    <a:pt x="284695" y="306552"/>
                  </a:lnTo>
                  <a:lnTo>
                    <a:pt x="293382" y="320395"/>
                  </a:lnTo>
                  <a:lnTo>
                    <a:pt x="378802" y="320395"/>
                  </a:lnTo>
                  <a:close/>
                </a:path>
                <a:path w="1249680" h="327025">
                  <a:moveTo>
                    <a:pt x="832764" y="320408"/>
                  </a:moveTo>
                  <a:lnTo>
                    <a:pt x="806831" y="264642"/>
                  </a:lnTo>
                  <a:lnTo>
                    <a:pt x="778865" y="204012"/>
                  </a:lnTo>
                  <a:lnTo>
                    <a:pt x="749071" y="139141"/>
                  </a:lnTo>
                  <a:lnTo>
                    <a:pt x="725385" y="87376"/>
                  </a:lnTo>
                  <a:lnTo>
                    <a:pt x="719048" y="73456"/>
                  </a:lnTo>
                  <a:lnTo>
                    <a:pt x="704532" y="41617"/>
                  </a:lnTo>
                  <a:lnTo>
                    <a:pt x="699566" y="30657"/>
                  </a:lnTo>
                  <a:lnTo>
                    <a:pt x="699566" y="204012"/>
                  </a:lnTo>
                  <a:lnTo>
                    <a:pt x="545998" y="204012"/>
                  </a:lnTo>
                  <a:lnTo>
                    <a:pt x="568642" y="151371"/>
                  </a:lnTo>
                  <a:lnTo>
                    <a:pt x="580021" y="124574"/>
                  </a:lnTo>
                  <a:lnTo>
                    <a:pt x="590981" y="98437"/>
                  </a:lnTo>
                  <a:lnTo>
                    <a:pt x="601306" y="73456"/>
                  </a:lnTo>
                  <a:lnTo>
                    <a:pt x="644245" y="73456"/>
                  </a:lnTo>
                  <a:lnTo>
                    <a:pt x="654977" y="99491"/>
                  </a:lnTo>
                  <a:lnTo>
                    <a:pt x="666369" y="126733"/>
                  </a:lnTo>
                  <a:lnTo>
                    <a:pt x="689825" y="182333"/>
                  </a:lnTo>
                  <a:lnTo>
                    <a:pt x="699566" y="204012"/>
                  </a:lnTo>
                  <a:lnTo>
                    <a:pt x="699566" y="30657"/>
                  </a:lnTo>
                  <a:lnTo>
                    <a:pt x="688492" y="6197"/>
                  </a:lnTo>
                  <a:lnTo>
                    <a:pt x="562368" y="6197"/>
                  </a:lnTo>
                  <a:lnTo>
                    <a:pt x="546239" y="41478"/>
                  </a:lnTo>
                  <a:lnTo>
                    <a:pt x="525157" y="87172"/>
                  </a:lnTo>
                  <a:lnTo>
                    <a:pt x="501142" y="138963"/>
                  </a:lnTo>
                  <a:lnTo>
                    <a:pt x="476173" y="192506"/>
                  </a:lnTo>
                  <a:lnTo>
                    <a:pt x="452196" y="243547"/>
                  </a:lnTo>
                  <a:lnTo>
                    <a:pt x="431317" y="287578"/>
                  </a:lnTo>
                  <a:lnTo>
                    <a:pt x="415442" y="320408"/>
                  </a:lnTo>
                  <a:lnTo>
                    <a:pt x="494220" y="320408"/>
                  </a:lnTo>
                  <a:lnTo>
                    <a:pt x="518998" y="264642"/>
                  </a:lnTo>
                  <a:lnTo>
                    <a:pt x="726109" y="264642"/>
                  </a:lnTo>
                  <a:lnTo>
                    <a:pt x="750455" y="320408"/>
                  </a:lnTo>
                  <a:lnTo>
                    <a:pt x="832764" y="320408"/>
                  </a:lnTo>
                  <a:close/>
                </a:path>
                <a:path w="1249680" h="327025">
                  <a:moveTo>
                    <a:pt x="1249121" y="147370"/>
                  </a:moveTo>
                  <a:lnTo>
                    <a:pt x="1015441" y="147370"/>
                  </a:lnTo>
                  <a:lnTo>
                    <a:pt x="1015441" y="206667"/>
                  </a:lnTo>
                  <a:lnTo>
                    <a:pt x="1176540" y="206667"/>
                  </a:lnTo>
                  <a:lnTo>
                    <a:pt x="1176540" y="207543"/>
                  </a:lnTo>
                  <a:lnTo>
                    <a:pt x="1173162" y="235089"/>
                  </a:lnTo>
                  <a:lnTo>
                    <a:pt x="1157185" y="251688"/>
                  </a:lnTo>
                  <a:lnTo>
                    <a:pt x="1120775" y="259829"/>
                  </a:lnTo>
                  <a:lnTo>
                    <a:pt x="1056170" y="261988"/>
                  </a:lnTo>
                  <a:lnTo>
                    <a:pt x="992644" y="257860"/>
                  </a:lnTo>
                  <a:lnTo>
                    <a:pt x="955598" y="242900"/>
                  </a:lnTo>
                  <a:lnTo>
                    <a:pt x="938301" y="213258"/>
                  </a:lnTo>
                  <a:lnTo>
                    <a:pt x="934034" y="165074"/>
                  </a:lnTo>
                  <a:lnTo>
                    <a:pt x="934034" y="161531"/>
                  </a:lnTo>
                  <a:lnTo>
                    <a:pt x="938314" y="114922"/>
                  </a:lnTo>
                  <a:lnTo>
                    <a:pt x="955662" y="85737"/>
                  </a:lnTo>
                  <a:lnTo>
                    <a:pt x="992835" y="70662"/>
                  </a:lnTo>
                  <a:lnTo>
                    <a:pt x="1056601" y="66370"/>
                  </a:lnTo>
                  <a:lnTo>
                    <a:pt x="1118501" y="68694"/>
                  </a:lnTo>
                  <a:lnTo>
                    <a:pt x="1154188" y="76276"/>
                  </a:lnTo>
                  <a:lnTo>
                    <a:pt x="1170622" y="90093"/>
                  </a:lnTo>
                  <a:lnTo>
                    <a:pt x="1174775" y="111074"/>
                  </a:lnTo>
                  <a:lnTo>
                    <a:pt x="1174775" y="112852"/>
                  </a:lnTo>
                  <a:lnTo>
                    <a:pt x="1248232" y="111506"/>
                  </a:lnTo>
                  <a:lnTo>
                    <a:pt x="1245222" y="72986"/>
                  </a:lnTo>
                  <a:lnTo>
                    <a:pt x="1211224" y="23063"/>
                  </a:lnTo>
                  <a:lnTo>
                    <a:pt x="1175461" y="9537"/>
                  </a:lnTo>
                  <a:lnTo>
                    <a:pt x="1123988" y="2197"/>
                  </a:lnTo>
                  <a:lnTo>
                    <a:pt x="1054404" y="0"/>
                  </a:lnTo>
                  <a:lnTo>
                    <a:pt x="993749" y="2374"/>
                  </a:lnTo>
                  <a:lnTo>
                    <a:pt x="946264" y="10071"/>
                  </a:lnTo>
                  <a:lnTo>
                    <a:pt x="910564" y="23863"/>
                  </a:lnTo>
                  <a:lnTo>
                    <a:pt x="868870" y="72986"/>
                  </a:lnTo>
                  <a:lnTo>
                    <a:pt x="857465" y="156210"/>
                  </a:lnTo>
                  <a:lnTo>
                    <a:pt x="857465" y="170370"/>
                  </a:lnTo>
                  <a:lnTo>
                    <a:pt x="860094" y="216509"/>
                  </a:lnTo>
                  <a:lnTo>
                    <a:pt x="885266" y="281838"/>
                  </a:lnTo>
                  <a:lnTo>
                    <a:pt x="946429" y="316433"/>
                  </a:lnTo>
                  <a:lnTo>
                    <a:pt x="994029" y="324180"/>
                  </a:lnTo>
                  <a:lnTo>
                    <a:pt x="1054836" y="326580"/>
                  </a:lnTo>
                  <a:lnTo>
                    <a:pt x="1124369" y="324332"/>
                  </a:lnTo>
                  <a:lnTo>
                    <a:pt x="1175702" y="316572"/>
                  </a:lnTo>
                  <a:lnTo>
                    <a:pt x="1211338" y="301752"/>
                  </a:lnTo>
                  <a:lnTo>
                    <a:pt x="1245349" y="244805"/>
                  </a:lnTo>
                  <a:lnTo>
                    <a:pt x="1248676" y="199593"/>
                  </a:lnTo>
                  <a:lnTo>
                    <a:pt x="1248867" y="160185"/>
                  </a:lnTo>
                  <a:lnTo>
                    <a:pt x="1249121" y="147370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41">
              <a:extLst>
                <a:ext uri="{FF2B5EF4-FFF2-40B4-BE49-F238E27FC236}">
                  <a16:creationId xmlns:a16="http://schemas.microsoft.com/office/drawing/2014/main" id="{E4D56BCC-1090-0DD3-E8D7-42C2C760443A}"/>
                </a:ext>
              </a:extLst>
            </p:cNvPr>
            <p:cNvSpPr/>
            <p:nvPr/>
          </p:nvSpPr>
          <p:spPr>
            <a:xfrm>
              <a:off x="14054137" y="6282937"/>
              <a:ext cx="337185" cy="314960"/>
            </a:xfrm>
            <a:custGeom>
              <a:avLst/>
              <a:gdLst/>
              <a:ahLst/>
              <a:cxnLst/>
              <a:rect l="l" t="t" r="r" b="b"/>
              <a:pathLst>
                <a:path w="337184" h="314959">
                  <a:moveTo>
                    <a:pt x="336651" y="252730"/>
                  </a:moveTo>
                  <a:lnTo>
                    <a:pt x="74676" y="252730"/>
                  </a:lnTo>
                  <a:lnTo>
                    <a:pt x="74676" y="184150"/>
                  </a:lnTo>
                  <a:lnTo>
                    <a:pt x="310540" y="184150"/>
                  </a:lnTo>
                  <a:lnTo>
                    <a:pt x="310540" y="125730"/>
                  </a:lnTo>
                  <a:lnTo>
                    <a:pt x="74676" y="125730"/>
                  </a:lnTo>
                  <a:lnTo>
                    <a:pt x="74676" y="62230"/>
                  </a:lnTo>
                  <a:lnTo>
                    <a:pt x="329120" y="62230"/>
                  </a:lnTo>
                  <a:lnTo>
                    <a:pt x="329120" y="55880"/>
                  </a:lnTo>
                  <a:lnTo>
                    <a:pt x="329120" y="26670"/>
                  </a:lnTo>
                  <a:lnTo>
                    <a:pt x="329120" y="13970"/>
                  </a:lnTo>
                  <a:lnTo>
                    <a:pt x="32912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190" y="13970"/>
                  </a:lnTo>
                  <a:lnTo>
                    <a:pt x="190" y="26670"/>
                  </a:lnTo>
                  <a:lnTo>
                    <a:pt x="292" y="55880"/>
                  </a:lnTo>
                  <a:lnTo>
                    <a:pt x="317" y="62230"/>
                  </a:lnTo>
                  <a:lnTo>
                    <a:pt x="317" y="125730"/>
                  </a:lnTo>
                  <a:lnTo>
                    <a:pt x="317" y="184150"/>
                  </a:lnTo>
                  <a:lnTo>
                    <a:pt x="304" y="252730"/>
                  </a:lnTo>
                  <a:lnTo>
                    <a:pt x="304" y="265430"/>
                  </a:lnTo>
                  <a:lnTo>
                    <a:pt x="215" y="299720"/>
                  </a:lnTo>
                  <a:lnTo>
                    <a:pt x="0" y="299720"/>
                  </a:lnTo>
                  <a:lnTo>
                    <a:pt x="0" y="314960"/>
                  </a:lnTo>
                  <a:lnTo>
                    <a:pt x="336651" y="314960"/>
                  </a:lnTo>
                  <a:lnTo>
                    <a:pt x="336651" y="299720"/>
                  </a:lnTo>
                  <a:lnTo>
                    <a:pt x="336651" y="265430"/>
                  </a:lnTo>
                  <a:lnTo>
                    <a:pt x="336651" y="252730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42">
              <a:extLst>
                <a:ext uri="{FF2B5EF4-FFF2-40B4-BE49-F238E27FC236}">
                  <a16:creationId xmlns:a16="http://schemas.microsoft.com/office/drawing/2014/main" id="{5A89F78E-5124-9DE3-ADF8-B165507F798F}"/>
                </a:ext>
              </a:extLst>
            </p:cNvPr>
            <p:cNvSpPr/>
            <p:nvPr/>
          </p:nvSpPr>
          <p:spPr>
            <a:xfrm>
              <a:off x="5678266" y="5407872"/>
              <a:ext cx="8741410" cy="52069"/>
            </a:xfrm>
            <a:custGeom>
              <a:avLst/>
              <a:gdLst/>
              <a:ahLst/>
              <a:cxnLst/>
              <a:rect l="l" t="t" r="r" b="b"/>
              <a:pathLst>
                <a:path w="8741410" h="52070">
                  <a:moveTo>
                    <a:pt x="8741168" y="0"/>
                  </a:moveTo>
                  <a:lnTo>
                    <a:pt x="0" y="0"/>
                  </a:lnTo>
                  <a:lnTo>
                    <a:pt x="0" y="51998"/>
                  </a:lnTo>
                  <a:lnTo>
                    <a:pt x="8741168" y="51998"/>
                  </a:lnTo>
                  <a:lnTo>
                    <a:pt x="8741168" y="0"/>
                  </a:lnTo>
                  <a:close/>
                </a:path>
              </a:pathLst>
            </a:custGeom>
            <a:solidFill>
              <a:srgbClr val="E55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43">
              <a:extLst>
                <a:ext uri="{FF2B5EF4-FFF2-40B4-BE49-F238E27FC236}">
                  <a16:creationId xmlns:a16="http://schemas.microsoft.com/office/drawing/2014/main" id="{72519BD0-90DD-FF2D-1D95-7090C0178C68}"/>
                </a:ext>
              </a:extLst>
            </p:cNvPr>
            <p:cNvSpPr/>
            <p:nvPr/>
          </p:nvSpPr>
          <p:spPr>
            <a:xfrm>
              <a:off x="5678282" y="6893790"/>
              <a:ext cx="2896235" cy="28575"/>
            </a:xfrm>
            <a:custGeom>
              <a:avLst/>
              <a:gdLst/>
              <a:ahLst/>
              <a:cxnLst/>
              <a:rect l="l" t="t" r="r" b="b"/>
              <a:pathLst>
                <a:path w="2896234" h="28575">
                  <a:moveTo>
                    <a:pt x="2895938" y="0"/>
                  </a:moveTo>
                  <a:lnTo>
                    <a:pt x="0" y="0"/>
                  </a:lnTo>
                  <a:lnTo>
                    <a:pt x="0" y="28538"/>
                  </a:lnTo>
                  <a:lnTo>
                    <a:pt x="2895938" y="28538"/>
                  </a:lnTo>
                  <a:lnTo>
                    <a:pt x="2895938" y="0"/>
                  </a:lnTo>
                  <a:close/>
                </a:path>
              </a:pathLst>
            </a:custGeom>
            <a:solidFill>
              <a:srgbClr val="E55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44">
              <a:extLst>
                <a:ext uri="{FF2B5EF4-FFF2-40B4-BE49-F238E27FC236}">
                  <a16:creationId xmlns:a16="http://schemas.microsoft.com/office/drawing/2014/main" id="{4D8E70B0-7515-4121-5BE8-7CE72E214660}"/>
                </a:ext>
              </a:extLst>
            </p:cNvPr>
            <p:cNvSpPr/>
            <p:nvPr/>
          </p:nvSpPr>
          <p:spPr>
            <a:xfrm>
              <a:off x="11523345" y="6893774"/>
              <a:ext cx="2896235" cy="28575"/>
            </a:xfrm>
            <a:custGeom>
              <a:avLst/>
              <a:gdLst/>
              <a:ahLst/>
              <a:cxnLst/>
              <a:rect l="l" t="t" r="r" b="b"/>
              <a:pathLst>
                <a:path w="2896234" h="28575">
                  <a:moveTo>
                    <a:pt x="2895938" y="0"/>
                  </a:moveTo>
                  <a:lnTo>
                    <a:pt x="0" y="0"/>
                  </a:lnTo>
                  <a:lnTo>
                    <a:pt x="0" y="28355"/>
                  </a:lnTo>
                  <a:lnTo>
                    <a:pt x="2895938" y="28355"/>
                  </a:lnTo>
                  <a:lnTo>
                    <a:pt x="2895938" y="0"/>
                  </a:lnTo>
                  <a:close/>
                </a:path>
              </a:pathLst>
            </a:custGeom>
            <a:solidFill>
              <a:srgbClr val="E55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9" name="object 45">
              <a:extLst>
                <a:ext uri="{FF2B5EF4-FFF2-40B4-BE49-F238E27FC236}">
                  <a16:creationId xmlns:a16="http://schemas.microsoft.com/office/drawing/2014/main" id="{9BE73833-AA04-9F20-BAA3-A4EEE417A95F}"/>
                </a:ext>
              </a:extLst>
            </p:cNvPr>
            <p:cNvGrpSpPr/>
            <p:nvPr/>
          </p:nvGrpSpPr>
          <p:grpSpPr>
            <a:xfrm>
              <a:off x="8885300" y="6816030"/>
              <a:ext cx="787400" cy="187960"/>
              <a:chOff x="8885300" y="6816030"/>
              <a:chExt cx="787400" cy="187960"/>
            </a:xfrm>
          </p:grpSpPr>
          <p:pic>
            <p:nvPicPr>
              <p:cNvPr id="138" name="object 46">
                <a:extLst>
                  <a:ext uri="{FF2B5EF4-FFF2-40B4-BE49-F238E27FC236}">
                    <a16:creationId xmlns:a16="http://schemas.microsoft.com/office/drawing/2014/main" id="{60D00CFC-4D0A-65E8-049E-9F88CBF9E776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885300" y="6816030"/>
                <a:ext cx="217475" cy="187486"/>
              </a:xfrm>
              <a:prstGeom prst="rect">
                <a:avLst/>
              </a:prstGeom>
            </p:spPr>
          </p:pic>
          <p:pic>
            <p:nvPicPr>
              <p:cNvPr id="139" name="object 47">
                <a:extLst>
                  <a:ext uri="{FF2B5EF4-FFF2-40B4-BE49-F238E27FC236}">
                    <a16:creationId xmlns:a16="http://schemas.microsoft.com/office/drawing/2014/main" id="{3A75C07F-BFFE-80FA-78D4-CDE9612E3D1A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128114" y="6816033"/>
                <a:ext cx="222809" cy="187486"/>
              </a:xfrm>
              <a:prstGeom prst="rect">
                <a:avLst/>
              </a:prstGeom>
            </p:spPr>
          </p:pic>
          <p:pic>
            <p:nvPicPr>
              <p:cNvPr id="140" name="object 48">
                <a:extLst>
                  <a:ext uri="{FF2B5EF4-FFF2-40B4-BE49-F238E27FC236}">
                    <a16:creationId xmlns:a16="http://schemas.microsoft.com/office/drawing/2014/main" id="{A23BC2A3-DBF8-1228-9147-109D8CCA8FBB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384654" y="6819582"/>
                <a:ext cx="209093" cy="180387"/>
              </a:xfrm>
              <a:prstGeom prst="rect">
                <a:avLst/>
              </a:prstGeom>
            </p:spPr>
          </p:pic>
          <p:sp>
            <p:nvSpPr>
              <p:cNvPr id="141" name="object 49">
                <a:extLst>
                  <a:ext uri="{FF2B5EF4-FFF2-40B4-BE49-F238E27FC236}">
                    <a16:creationId xmlns:a16="http://schemas.microsoft.com/office/drawing/2014/main" id="{34765342-AF22-B07B-6BDE-4990384E638E}"/>
                  </a:ext>
                </a:extLst>
              </p:cNvPr>
              <p:cNvSpPr/>
              <p:nvPr/>
            </p:nvSpPr>
            <p:spPr>
              <a:xfrm>
                <a:off x="9637992" y="6925773"/>
                <a:ext cx="34290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34290" h="73659">
                    <a:moveTo>
                      <a:pt x="34074" y="57150"/>
                    </a:moveTo>
                    <a:lnTo>
                      <a:pt x="33959" y="55880"/>
                    </a:lnTo>
                    <a:lnTo>
                      <a:pt x="33947" y="1270"/>
                    </a:lnTo>
                    <a:lnTo>
                      <a:pt x="33934" y="0"/>
                    </a:lnTo>
                    <a:lnTo>
                      <a:pt x="127" y="0"/>
                    </a:lnTo>
                    <a:lnTo>
                      <a:pt x="127" y="1270"/>
                    </a:lnTo>
                    <a:lnTo>
                      <a:pt x="127" y="55880"/>
                    </a:lnTo>
                    <a:lnTo>
                      <a:pt x="114" y="57150"/>
                    </a:lnTo>
                    <a:lnTo>
                      <a:pt x="0" y="73660"/>
                    </a:lnTo>
                    <a:lnTo>
                      <a:pt x="34074" y="73660"/>
                    </a:lnTo>
                    <a:lnTo>
                      <a:pt x="34074" y="57150"/>
                    </a:lnTo>
                    <a:close/>
                  </a:path>
                </a:pathLst>
              </a:custGeom>
              <a:solidFill>
                <a:srgbClr val="334A5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0" name="object 50">
              <a:extLst>
                <a:ext uri="{FF2B5EF4-FFF2-40B4-BE49-F238E27FC236}">
                  <a16:creationId xmlns:a16="http://schemas.microsoft.com/office/drawing/2014/main" id="{C095C635-61EB-04E3-41B8-EA63315407A4}"/>
                </a:ext>
              </a:extLst>
            </p:cNvPr>
            <p:cNvSpPr/>
            <p:nvPr/>
          </p:nvSpPr>
          <p:spPr>
            <a:xfrm>
              <a:off x="9637954" y="6819093"/>
              <a:ext cx="180340" cy="107950"/>
            </a:xfrm>
            <a:custGeom>
              <a:avLst/>
              <a:gdLst/>
              <a:ahLst/>
              <a:cxnLst/>
              <a:rect l="l" t="t" r="r" b="b"/>
              <a:pathLst>
                <a:path w="180340" h="107950">
                  <a:moveTo>
                    <a:pt x="17980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27" y="8890"/>
                  </a:lnTo>
                  <a:lnTo>
                    <a:pt x="127" y="30480"/>
                  </a:lnTo>
                  <a:lnTo>
                    <a:pt x="177" y="33020"/>
                  </a:lnTo>
                  <a:lnTo>
                    <a:pt x="177" y="77470"/>
                  </a:lnTo>
                  <a:lnTo>
                    <a:pt x="165" y="106680"/>
                  </a:lnTo>
                  <a:lnTo>
                    <a:pt x="140271" y="106680"/>
                  </a:lnTo>
                  <a:lnTo>
                    <a:pt x="140271" y="107950"/>
                  </a:lnTo>
                  <a:lnTo>
                    <a:pt x="168351" y="107950"/>
                  </a:lnTo>
                  <a:lnTo>
                    <a:pt x="168351" y="106680"/>
                  </a:lnTo>
                  <a:lnTo>
                    <a:pt x="168351" y="77470"/>
                  </a:lnTo>
                  <a:lnTo>
                    <a:pt x="33972" y="77470"/>
                  </a:lnTo>
                  <a:lnTo>
                    <a:pt x="33972" y="33020"/>
                  </a:lnTo>
                  <a:lnTo>
                    <a:pt x="33972" y="30480"/>
                  </a:lnTo>
                  <a:lnTo>
                    <a:pt x="179806" y="30480"/>
                  </a:lnTo>
                  <a:lnTo>
                    <a:pt x="179806" y="8890"/>
                  </a:lnTo>
                  <a:lnTo>
                    <a:pt x="179806" y="0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1" name="object 51">
              <a:extLst>
                <a:ext uri="{FF2B5EF4-FFF2-40B4-BE49-F238E27FC236}">
                  <a16:creationId xmlns:a16="http://schemas.microsoft.com/office/drawing/2014/main" id="{8AAB1FD0-76D6-AB49-6206-17F7E11307EC}"/>
                </a:ext>
              </a:extLst>
            </p:cNvPr>
            <p:cNvGrpSpPr/>
            <p:nvPr/>
          </p:nvGrpSpPr>
          <p:grpSpPr>
            <a:xfrm>
              <a:off x="9850051" y="6816030"/>
              <a:ext cx="1366520" cy="187960"/>
              <a:chOff x="9850051" y="6816030"/>
              <a:chExt cx="1366520" cy="187960"/>
            </a:xfrm>
          </p:grpSpPr>
          <p:sp>
            <p:nvSpPr>
              <p:cNvPr id="132" name="object 52">
                <a:extLst>
                  <a:ext uri="{FF2B5EF4-FFF2-40B4-BE49-F238E27FC236}">
                    <a16:creationId xmlns:a16="http://schemas.microsoft.com/office/drawing/2014/main" id="{A281E56E-F0CD-1270-CA44-0BE2F62D18EB}"/>
                  </a:ext>
                </a:extLst>
              </p:cNvPr>
              <p:cNvSpPr/>
              <p:nvPr/>
            </p:nvSpPr>
            <p:spPr>
              <a:xfrm>
                <a:off x="9850043" y="6819093"/>
                <a:ext cx="187960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87959" h="180340">
                    <a:moveTo>
                      <a:pt x="187921" y="151130"/>
                    </a:moveTo>
                    <a:lnTo>
                      <a:pt x="33972" y="151130"/>
                    </a:lnTo>
                    <a:lnTo>
                      <a:pt x="33972" y="102870"/>
                    </a:lnTo>
                    <a:lnTo>
                      <a:pt x="172427" y="102870"/>
                    </a:lnTo>
                    <a:lnTo>
                      <a:pt x="172427" y="74930"/>
                    </a:lnTo>
                    <a:lnTo>
                      <a:pt x="33972" y="74930"/>
                    </a:lnTo>
                    <a:lnTo>
                      <a:pt x="33972" y="33020"/>
                    </a:lnTo>
                    <a:lnTo>
                      <a:pt x="33972" y="30480"/>
                    </a:lnTo>
                    <a:lnTo>
                      <a:pt x="33972" y="29210"/>
                    </a:lnTo>
                    <a:lnTo>
                      <a:pt x="146570" y="29210"/>
                    </a:lnTo>
                    <a:lnTo>
                      <a:pt x="146570" y="30480"/>
                    </a:lnTo>
                    <a:lnTo>
                      <a:pt x="182854" y="30480"/>
                    </a:lnTo>
                    <a:lnTo>
                      <a:pt x="182854" y="29210"/>
                    </a:lnTo>
                    <a:lnTo>
                      <a:pt x="182854" y="8890"/>
                    </a:lnTo>
                    <a:lnTo>
                      <a:pt x="182854" y="0"/>
                    </a:lnTo>
                    <a:lnTo>
                      <a:pt x="0" y="0"/>
                    </a:lnTo>
                    <a:lnTo>
                      <a:pt x="0" y="8890"/>
                    </a:lnTo>
                    <a:lnTo>
                      <a:pt x="127" y="8890"/>
                    </a:lnTo>
                    <a:lnTo>
                      <a:pt x="127" y="29210"/>
                    </a:lnTo>
                    <a:lnTo>
                      <a:pt x="165" y="30480"/>
                    </a:lnTo>
                    <a:lnTo>
                      <a:pt x="177" y="33020"/>
                    </a:lnTo>
                    <a:lnTo>
                      <a:pt x="177" y="74930"/>
                    </a:lnTo>
                    <a:lnTo>
                      <a:pt x="165" y="102870"/>
                    </a:lnTo>
                    <a:lnTo>
                      <a:pt x="165" y="151130"/>
                    </a:lnTo>
                    <a:lnTo>
                      <a:pt x="152" y="162560"/>
                    </a:lnTo>
                    <a:lnTo>
                      <a:pt x="50" y="180340"/>
                    </a:lnTo>
                    <a:lnTo>
                      <a:pt x="187921" y="180340"/>
                    </a:lnTo>
                    <a:lnTo>
                      <a:pt x="187921" y="162560"/>
                    </a:lnTo>
                    <a:lnTo>
                      <a:pt x="187921" y="151130"/>
                    </a:lnTo>
                    <a:close/>
                  </a:path>
                </a:pathLst>
              </a:custGeom>
              <a:solidFill>
                <a:srgbClr val="334A5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33" name="object 53">
                <a:extLst>
                  <a:ext uri="{FF2B5EF4-FFF2-40B4-BE49-F238E27FC236}">
                    <a16:creationId xmlns:a16="http://schemas.microsoft.com/office/drawing/2014/main" id="{681BC434-4C77-D8D0-5B95-635ABBA35562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0071716" y="6819579"/>
                <a:ext cx="208066" cy="180387"/>
              </a:xfrm>
              <a:prstGeom prst="rect">
                <a:avLst/>
              </a:prstGeom>
            </p:spPr>
          </p:pic>
          <p:sp>
            <p:nvSpPr>
              <p:cNvPr id="134" name="object 54">
                <a:extLst>
                  <a:ext uri="{FF2B5EF4-FFF2-40B4-BE49-F238E27FC236}">
                    <a16:creationId xmlns:a16="http://schemas.microsoft.com/office/drawing/2014/main" id="{F6DAA9E4-6E98-B76D-67CC-EFBA7C7FE157}"/>
                  </a:ext>
                </a:extLst>
              </p:cNvPr>
              <p:cNvSpPr/>
              <p:nvPr/>
            </p:nvSpPr>
            <p:spPr>
              <a:xfrm>
                <a:off x="10310787" y="6819093"/>
                <a:ext cx="187960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87959" h="180340">
                    <a:moveTo>
                      <a:pt x="187921" y="151130"/>
                    </a:moveTo>
                    <a:lnTo>
                      <a:pt x="33972" y="151130"/>
                    </a:lnTo>
                    <a:lnTo>
                      <a:pt x="33972" y="102870"/>
                    </a:lnTo>
                    <a:lnTo>
                      <a:pt x="172427" y="102870"/>
                    </a:lnTo>
                    <a:lnTo>
                      <a:pt x="172427" y="74930"/>
                    </a:lnTo>
                    <a:lnTo>
                      <a:pt x="33972" y="74930"/>
                    </a:lnTo>
                    <a:lnTo>
                      <a:pt x="33972" y="33020"/>
                    </a:lnTo>
                    <a:lnTo>
                      <a:pt x="33972" y="30480"/>
                    </a:lnTo>
                    <a:lnTo>
                      <a:pt x="33972" y="29210"/>
                    </a:lnTo>
                    <a:lnTo>
                      <a:pt x="146570" y="29210"/>
                    </a:lnTo>
                    <a:lnTo>
                      <a:pt x="146570" y="30480"/>
                    </a:lnTo>
                    <a:lnTo>
                      <a:pt x="182841" y="30480"/>
                    </a:lnTo>
                    <a:lnTo>
                      <a:pt x="182841" y="29210"/>
                    </a:lnTo>
                    <a:lnTo>
                      <a:pt x="182841" y="8890"/>
                    </a:lnTo>
                    <a:lnTo>
                      <a:pt x="182841" y="0"/>
                    </a:lnTo>
                    <a:lnTo>
                      <a:pt x="0" y="0"/>
                    </a:lnTo>
                    <a:lnTo>
                      <a:pt x="0" y="8890"/>
                    </a:lnTo>
                    <a:lnTo>
                      <a:pt x="127" y="8890"/>
                    </a:lnTo>
                    <a:lnTo>
                      <a:pt x="127" y="29210"/>
                    </a:lnTo>
                    <a:lnTo>
                      <a:pt x="165" y="30480"/>
                    </a:lnTo>
                    <a:lnTo>
                      <a:pt x="177" y="33020"/>
                    </a:lnTo>
                    <a:lnTo>
                      <a:pt x="177" y="74930"/>
                    </a:lnTo>
                    <a:lnTo>
                      <a:pt x="165" y="102870"/>
                    </a:lnTo>
                    <a:lnTo>
                      <a:pt x="165" y="151130"/>
                    </a:lnTo>
                    <a:lnTo>
                      <a:pt x="152" y="162560"/>
                    </a:lnTo>
                    <a:lnTo>
                      <a:pt x="50" y="180340"/>
                    </a:lnTo>
                    <a:lnTo>
                      <a:pt x="187921" y="180340"/>
                    </a:lnTo>
                    <a:lnTo>
                      <a:pt x="187921" y="162560"/>
                    </a:lnTo>
                    <a:lnTo>
                      <a:pt x="187921" y="151130"/>
                    </a:lnTo>
                    <a:close/>
                  </a:path>
                </a:pathLst>
              </a:custGeom>
              <a:solidFill>
                <a:srgbClr val="334A5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35" name="object 55">
                <a:extLst>
                  <a:ext uri="{FF2B5EF4-FFF2-40B4-BE49-F238E27FC236}">
                    <a16:creationId xmlns:a16="http://schemas.microsoft.com/office/drawing/2014/main" id="{AB7B7F0B-D545-AA60-1928-0C9D0F2B3B48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531441" y="6819582"/>
                <a:ext cx="209093" cy="180387"/>
              </a:xfrm>
              <a:prstGeom prst="rect">
                <a:avLst/>
              </a:prstGeom>
            </p:spPr>
          </p:pic>
          <p:pic>
            <p:nvPicPr>
              <p:cNvPr id="136" name="object 56">
                <a:extLst>
                  <a:ext uri="{FF2B5EF4-FFF2-40B4-BE49-F238E27FC236}">
                    <a16:creationId xmlns:a16="http://schemas.microsoft.com/office/drawing/2014/main" id="{AD742A12-85A3-218C-AACA-9CD8BF35B48D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0775531" y="6816030"/>
                <a:ext cx="217475" cy="187486"/>
              </a:xfrm>
              <a:prstGeom prst="rect">
                <a:avLst/>
              </a:prstGeom>
            </p:spPr>
          </p:pic>
          <p:sp>
            <p:nvSpPr>
              <p:cNvPr id="137" name="object 57">
                <a:extLst>
                  <a:ext uri="{FF2B5EF4-FFF2-40B4-BE49-F238E27FC236}">
                    <a16:creationId xmlns:a16="http://schemas.microsoft.com/office/drawing/2014/main" id="{7D170ECA-D9D6-C2F8-5CE9-A7C40CD8801C}"/>
                  </a:ext>
                </a:extLst>
              </p:cNvPr>
              <p:cNvSpPr/>
              <p:nvPr/>
            </p:nvSpPr>
            <p:spPr>
              <a:xfrm>
                <a:off x="11028578" y="6819093"/>
                <a:ext cx="187960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87959" h="180340">
                    <a:moveTo>
                      <a:pt x="187921" y="151130"/>
                    </a:moveTo>
                    <a:lnTo>
                      <a:pt x="33959" y="151130"/>
                    </a:lnTo>
                    <a:lnTo>
                      <a:pt x="33959" y="102870"/>
                    </a:lnTo>
                    <a:lnTo>
                      <a:pt x="172427" y="102870"/>
                    </a:lnTo>
                    <a:lnTo>
                      <a:pt x="172427" y="74930"/>
                    </a:lnTo>
                    <a:lnTo>
                      <a:pt x="33959" y="74930"/>
                    </a:lnTo>
                    <a:lnTo>
                      <a:pt x="33959" y="33020"/>
                    </a:lnTo>
                    <a:lnTo>
                      <a:pt x="33959" y="30480"/>
                    </a:lnTo>
                    <a:lnTo>
                      <a:pt x="33959" y="29210"/>
                    </a:lnTo>
                    <a:lnTo>
                      <a:pt x="146558" y="29210"/>
                    </a:lnTo>
                    <a:lnTo>
                      <a:pt x="146558" y="30480"/>
                    </a:lnTo>
                    <a:lnTo>
                      <a:pt x="182841" y="30480"/>
                    </a:lnTo>
                    <a:lnTo>
                      <a:pt x="182841" y="29210"/>
                    </a:lnTo>
                    <a:lnTo>
                      <a:pt x="182841" y="8890"/>
                    </a:lnTo>
                    <a:lnTo>
                      <a:pt x="182841" y="0"/>
                    </a:lnTo>
                    <a:lnTo>
                      <a:pt x="0" y="0"/>
                    </a:lnTo>
                    <a:lnTo>
                      <a:pt x="0" y="8890"/>
                    </a:lnTo>
                    <a:lnTo>
                      <a:pt x="114" y="29210"/>
                    </a:lnTo>
                    <a:lnTo>
                      <a:pt x="165" y="30480"/>
                    </a:lnTo>
                    <a:lnTo>
                      <a:pt x="177" y="33020"/>
                    </a:lnTo>
                    <a:lnTo>
                      <a:pt x="177" y="74930"/>
                    </a:lnTo>
                    <a:lnTo>
                      <a:pt x="165" y="102870"/>
                    </a:lnTo>
                    <a:lnTo>
                      <a:pt x="152" y="151130"/>
                    </a:lnTo>
                    <a:lnTo>
                      <a:pt x="152" y="162560"/>
                    </a:lnTo>
                    <a:lnTo>
                      <a:pt x="38" y="180340"/>
                    </a:lnTo>
                    <a:lnTo>
                      <a:pt x="187921" y="180340"/>
                    </a:lnTo>
                    <a:lnTo>
                      <a:pt x="187921" y="162560"/>
                    </a:lnTo>
                    <a:lnTo>
                      <a:pt x="187921" y="151130"/>
                    </a:lnTo>
                    <a:close/>
                  </a:path>
                </a:pathLst>
              </a:custGeom>
              <a:solidFill>
                <a:srgbClr val="334A5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9" name="object 5">
            <a:extLst>
              <a:ext uri="{FF2B5EF4-FFF2-40B4-BE49-F238E27FC236}">
                <a16:creationId xmlns:a16="http://schemas.microsoft.com/office/drawing/2014/main" id="{0981C452-CFAF-D5BF-8936-51BDC103CDED}"/>
              </a:ext>
            </a:extLst>
          </p:cNvPr>
          <p:cNvSpPr txBox="1"/>
          <p:nvPr userDrawn="1"/>
        </p:nvSpPr>
        <p:spPr>
          <a:xfrm>
            <a:off x="19755653" y="3936755"/>
            <a:ext cx="161583" cy="6567170"/>
          </a:xfrm>
          <a:prstGeom prst="rect">
            <a:avLst/>
          </a:prstGeom>
        </p:spPr>
        <p:txBody>
          <a:bodyPr vert="vert270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WORLD</a:t>
            </a:r>
            <a:r>
              <a:rPr sz="1050" b="0" i="0" spc="32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CARBON</a:t>
            </a:r>
            <a:r>
              <a:rPr sz="1050" b="0" i="0" spc="325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CAPTURE</a:t>
            </a:r>
            <a:r>
              <a:rPr sz="1050" b="0" i="0" spc="325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UTILISATION</a:t>
            </a:r>
            <a:r>
              <a:rPr sz="1050" b="0" i="0" spc="32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sz="1050" b="0" i="0" spc="325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STORAGE</a:t>
            </a:r>
            <a:r>
              <a:rPr sz="1050" b="0" i="0" spc="325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spc="4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CONFERENCE</a:t>
            </a:r>
            <a:endParaRPr sz="1050" b="0" i="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object 6">
            <a:extLst>
              <a:ext uri="{FF2B5EF4-FFF2-40B4-BE49-F238E27FC236}">
                <a16:creationId xmlns:a16="http://schemas.microsoft.com/office/drawing/2014/main" id="{BC7DA223-CE83-4E5B-8DAF-E20249A27326}"/>
              </a:ext>
            </a:extLst>
          </p:cNvPr>
          <p:cNvPicPr/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9714841" y="10821667"/>
            <a:ext cx="243209" cy="2432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A2F1E6-D4B4-CBA9-C3C1-B2944DEFC5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703546"/>
            <a:ext cx="13944259" cy="160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6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C509FF09-0192-A07D-8175-249DB71B1A8F}"/>
              </a:ext>
            </a:extLst>
          </p:cNvPr>
          <p:cNvSpPr/>
          <p:nvPr userDrawn="1"/>
        </p:nvSpPr>
        <p:spPr>
          <a:xfrm>
            <a:off x="-2539" y="0"/>
            <a:ext cx="20106640" cy="8148273"/>
          </a:xfrm>
          <a:prstGeom prst="rect">
            <a:avLst/>
          </a:prstGeom>
          <a:solidFill>
            <a:srgbClr val="EEEC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27AE4C72-F67B-091C-4A65-C616DE1458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20106640" cy="9823450"/>
          </a:xfrm>
          <a:custGeom>
            <a:avLst/>
            <a:gdLst/>
            <a:ahLst/>
            <a:cxnLst/>
            <a:rect l="l" t="t" r="r" b="b"/>
            <a:pathLst>
              <a:path w="20106640" h="9823450">
                <a:moveTo>
                  <a:pt x="20101188" y="0"/>
                </a:moveTo>
                <a:lnTo>
                  <a:pt x="0" y="0"/>
                </a:lnTo>
                <a:lnTo>
                  <a:pt x="0" y="9820564"/>
                </a:lnTo>
                <a:lnTo>
                  <a:pt x="324691" y="9820564"/>
                </a:lnTo>
                <a:lnTo>
                  <a:pt x="324597" y="9823182"/>
                </a:lnTo>
                <a:lnTo>
                  <a:pt x="20106424" y="9823182"/>
                </a:lnTo>
                <a:lnTo>
                  <a:pt x="20106424" y="7999866"/>
                </a:lnTo>
                <a:lnTo>
                  <a:pt x="13542514" y="7999866"/>
                </a:lnTo>
                <a:lnTo>
                  <a:pt x="13495163" y="7998334"/>
                </a:lnTo>
                <a:lnTo>
                  <a:pt x="13448631" y="7993801"/>
                </a:lnTo>
                <a:lnTo>
                  <a:pt x="13403011" y="7986361"/>
                </a:lnTo>
                <a:lnTo>
                  <a:pt x="13358398" y="7976111"/>
                </a:lnTo>
                <a:lnTo>
                  <a:pt x="13314888" y="7963145"/>
                </a:lnTo>
                <a:lnTo>
                  <a:pt x="13272576" y="7947557"/>
                </a:lnTo>
                <a:lnTo>
                  <a:pt x="13231555" y="7929443"/>
                </a:lnTo>
                <a:lnTo>
                  <a:pt x="13191922" y="7908897"/>
                </a:lnTo>
                <a:lnTo>
                  <a:pt x="13153771" y="7886015"/>
                </a:lnTo>
                <a:lnTo>
                  <a:pt x="13117197" y="7860892"/>
                </a:lnTo>
                <a:lnTo>
                  <a:pt x="13082295" y="7833621"/>
                </a:lnTo>
                <a:lnTo>
                  <a:pt x="13049159" y="7804300"/>
                </a:lnTo>
                <a:lnTo>
                  <a:pt x="13017886" y="7773021"/>
                </a:lnTo>
                <a:lnTo>
                  <a:pt x="12988568" y="7739881"/>
                </a:lnTo>
                <a:lnTo>
                  <a:pt x="12961303" y="7704974"/>
                </a:lnTo>
                <a:lnTo>
                  <a:pt x="12936183" y="7668395"/>
                </a:lnTo>
                <a:lnTo>
                  <a:pt x="12913305" y="7630239"/>
                </a:lnTo>
                <a:lnTo>
                  <a:pt x="12892763" y="7590600"/>
                </a:lnTo>
                <a:lnTo>
                  <a:pt x="12874652" y="7549575"/>
                </a:lnTo>
                <a:lnTo>
                  <a:pt x="12859067" y="7507258"/>
                </a:lnTo>
                <a:lnTo>
                  <a:pt x="12846103" y="7463743"/>
                </a:lnTo>
                <a:lnTo>
                  <a:pt x="12835854" y="7419126"/>
                </a:lnTo>
                <a:lnTo>
                  <a:pt x="12828417" y="7373502"/>
                </a:lnTo>
                <a:lnTo>
                  <a:pt x="12823884" y="7326965"/>
                </a:lnTo>
                <a:lnTo>
                  <a:pt x="12822353" y="7279610"/>
                </a:lnTo>
                <a:lnTo>
                  <a:pt x="12822353" y="6895119"/>
                </a:lnTo>
                <a:lnTo>
                  <a:pt x="12822143" y="6895119"/>
                </a:lnTo>
                <a:lnTo>
                  <a:pt x="12822143" y="5410971"/>
                </a:lnTo>
                <a:lnTo>
                  <a:pt x="12820457" y="5363272"/>
                </a:lnTo>
                <a:lnTo>
                  <a:pt x="12816262" y="5316252"/>
                </a:lnTo>
                <a:lnTo>
                  <a:pt x="12809623" y="5269979"/>
                </a:lnTo>
                <a:lnTo>
                  <a:pt x="12800605" y="5224517"/>
                </a:lnTo>
                <a:lnTo>
                  <a:pt x="12789274" y="5179932"/>
                </a:lnTo>
                <a:lnTo>
                  <a:pt x="12775697" y="5136290"/>
                </a:lnTo>
                <a:lnTo>
                  <a:pt x="12759938" y="5093657"/>
                </a:lnTo>
                <a:lnTo>
                  <a:pt x="12742063" y="5052099"/>
                </a:lnTo>
                <a:lnTo>
                  <a:pt x="12722139" y="5011681"/>
                </a:lnTo>
                <a:lnTo>
                  <a:pt x="12700230" y="4972469"/>
                </a:lnTo>
                <a:lnTo>
                  <a:pt x="12676402" y="4934529"/>
                </a:lnTo>
                <a:lnTo>
                  <a:pt x="12650721" y="4897926"/>
                </a:lnTo>
                <a:lnTo>
                  <a:pt x="12623253" y="4862727"/>
                </a:lnTo>
                <a:lnTo>
                  <a:pt x="12594064" y="4828997"/>
                </a:lnTo>
                <a:lnTo>
                  <a:pt x="12563218" y="4796801"/>
                </a:lnTo>
                <a:lnTo>
                  <a:pt x="12530782" y="4766206"/>
                </a:lnTo>
                <a:lnTo>
                  <a:pt x="12496821" y="4737278"/>
                </a:lnTo>
                <a:lnTo>
                  <a:pt x="12461401" y="4710081"/>
                </a:lnTo>
                <a:lnTo>
                  <a:pt x="12424588" y="4684683"/>
                </a:lnTo>
                <a:lnTo>
                  <a:pt x="12386447" y="4661148"/>
                </a:lnTo>
                <a:lnTo>
                  <a:pt x="12347044" y="4639542"/>
                </a:lnTo>
                <a:lnTo>
                  <a:pt x="12306445" y="4619931"/>
                </a:lnTo>
                <a:lnTo>
                  <a:pt x="12264715" y="4602382"/>
                </a:lnTo>
                <a:lnTo>
                  <a:pt x="12221920" y="4586959"/>
                </a:lnTo>
                <a:lnTo>
                  <a:pt x="12178126" y="4573728"/>
                </a:lnTo>
                <a:lnTo>
                  <a:pt x="12133398" y="4562756"/>
                </a:lnTo>
                <a:lnTo>
                  <a:pt x="12087802" y="4554107"/>
                </a:lnTo>
                <a:lnTo>
                  <a:pt x="12041404" y="4547848"/>
                </a:lnTo>
                <a:lnTo>
                  <a:pt x="11994269" y="4544044"/>
                </a:lnTo>
                <a:lnTo>
                  <a:pt x="11946463" y="4542762"/>
                </a:lnTo>
                <a:lnTo>
                  <a:pt x="766515" y="4542762"/>
                </a:lnTo>
                <a:lnTo>
                  <a:pt x="717594" y="4537876"/>
                </a:lnTo>
                <a:lnTo>
                  <a:pt x="671624" y="4523861"/>
                </a:lnTo>
                <a:lnTo>
                  <a:pt x="629687" y="4501680"/>
                </a:lnTo>
                <a:lnTo>
                  <a:pt x="592866" y="4472294"/>
                </a:lnTo>
                <a:lnTo>
                  <a:pt x="562241" y="4436666"/>
                </a:lnTo>
                <a:lnTo>
                  <a:pt x="538895" y="4395759"/>
                </a:lnTo>
                <a:lnTo>
                  <a:pt x="523909" y="4350536"/>
                </a:lnTo>
                <a:lnTo>
                  <a:pt x="518366" y="4301958"/>
                </a:lnTo>
                <a:lnTo>
                  <a:pt x="518366" y="3425199"/>
                </a:lnTo>
                <a:lnTo>
                  <a:pt x="525979" y="3378001"/>
                </a:lnTo>
                <a:lnTo>
                  <a:pt x="547178" y="3337008"/>
                </a:lnTo>
                <a:lnTo>
                  <a:pt x="579504" y="3304682"/>
                </a:lnTo>
                <a:lnTo>
                  <a:pt x="620499" y="3283482"/>
                </a:lnTo>
                <a:lnTo>
                  <a:pt x="667702" y="3275868"/>
                </a:lnTo>
                <a:lnTo>
                  <a:pt x="6661273" y="3275868"/>
                </a:lnTo>
                <a:lnTo>
                  <a:pt x="6706416" y="3271318"/>
                </a:lnTo>
                <a:lnTo>
                  <a:pt x="6748462" y="3258267"/>
                </a:lnTo>
                <a:lnTo>
                  <a:pt x="6786512" y="3237615"/>
                </a:lnTo>
                <a:lnTo>
                  <a:pt x="6819663" y="3210264"/>
                </a:lnTo>
                <a:lnTo>
                  <a:pt x="6847015" y="3177113"/>
                </a:lnTo>
                <a:lnTo>
                  <a:pt x="6867668" y="3139064"/>
                </a:lnTo>
                <a:lnTo>
                  <a:pt x="6880721" y="3097016"/>
                </a:lnTo>
                <a:lnTo>
                  <a:pt x="6885272" y="3051870"/>
                </a:lnTo>
                <a:lnTo>
                  <a:pt x="6885272" y="667696"/>
                </a:lnTo>
                <a:lnTo>
                  <a:pt x="6892884" y="620495"/>
                </a:lnTo>
                <a:lnTo>
                  <a:pt x="6914082" y="579503"/>
                </a:lnTo>
                <a:lnTo>
                  <a:pt x="6946407" y="547180"/>
                </a:lnTo>
                <a:lnTo>
                  <a:pt x="6987400" y="525983"/>
                </a:lnTo>
                <a:lnTo>
                  <a:pt x="7034602" y="518371"/>
                </a:lnTo>
                <a:lnTo>
                  <a:pt x="20106424" y="518371"/>
                </a:lnTo>
                <a:lnTo>
                  <a:pt x="20106424" y="260463"/>
                </a:lnTo>
                <a:lnTo>
                  <a:pt x="20101188" y="260463"/>
                </a:lnTo>
                <a:lnTo>
                  <a:pt x="20101188" y="0"/>
                </a:lnTo>
                <a:close/>
              </a:path>
              <a:path w="20106640" h="9823450">
                <a:moveTo>
                  <a:pt x="20106424" y="518371"/>
                </a:moveTo>
                <a:lnTo>
                  <a:pt x="19583974" y="518371"/>
                </a:lnTo>
                <a:lnTo>
                  <a:pt x="19583974" y="7756920"/>
                </a:lnTo>
                <a:lnTo>
                  <a:pt x="19579041" y="7805873"/>
                </a:lnTo>
                <a:lnTo>
                  <a:pt x="19564891" y="7851472"/>
                </a:lnTo>
                <a:lnTo>
                  <a:pt x="19542500" y="7892739"/>
                </a:lnTo>
                <a:lnTo>
                  <a:pt x="19512841" y="7928697"/>
                </a:lnTo>
                <a:lnTo>
                  <a:pt x="19476890" y="7958366"/>
                </a:lnTo>
                <a:lnTo>
                  <a:pt x="19435620" y="7980769"/>
                </a:lnTo>
                <a:lnTo>
                  <a:pt x="19390006" y="7994929"/>
                </a:lnTo>
                <a:lnTo>
                  <a:pt x="19341023" y="7999866"/>
                </a:lnTo>
                <a:lnTo>
                  <a:pt x="20106424" y="7999866"/>
                </a:lnTo>
                <a:lnTo>
                  <a:pt x="20106424" y="5183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14DF7301-1678-0D97-ABA0-75D5198EDF51}"/>
              </a:ext>
            </a:extLst>
          </p:cNvPr>
          <p:cNvSpPr/>
          <p:nvPr userDrawn="1"/>
        </p:nvSpPr>
        <p:spPr>
          <a:xfrm>
            <a:off x="0" y="4735248"/>
            <a:ext cx="20104100" cy="3457575"/>
          </a:xfrm>
          <a:custGeom>
            <a:avLst/>
            <a:gdLst/>
            <a:ahLst/>
            <a:cxnLst/>
            <a:rect l="l" t="t" r="r" b="b"/>
            <a:pathLst>
              <a:path w="20104100" h="3457575">
                <a:moveTo>
                  <a:pt x="20104099" y="3432042"/>
                </a:moveTo>
                <a:lnTo>
                  <a:pt x="17129038" y="3457104"/>
                </a:lnTo>
                <a:lnTo>
                  <a:pt x="13360964" y="3457104"/>
                </a:lnTo>
                <a:lnTo>
                  <a:pt x="13313614" y="3455571"/>
                </a:lnTo>
                <a:lnTo>
                  <a:pt x="13267082" y="3451038"/>
                </a:lnTo>
                <a:lnTo>
                  <a:pt x="13221463" y="3443599"/>
                </a:lnTo>
                <a:lnTo>
                  <a:pt x="13176851" y="3433349"/>
                </a:lnTo>
                <a:lnTo>
                  <a:pt x="13133341" y="3420382"/>
                </a:lnTo>
                <a:lnTo>
                  <a:pt x="13091028" y="3404794"/>
                </a:lnTo>
                <a:lnTo>
                  <a:pt x="13050008" y="3386680"/>
                </a:lnTo>
                <a:lnTo>
                  <a:pt x="13010375" y="3366134"/>
                </a:lnTo>
                <a:lnTo>
                  <a:pt x="12972224" y="3343252"/>
                </a:lnTo>
                <a:lnTo>
                  <a:pt x="12935650" y="3318128"/>
                </a:lnTo>
                <a:lnTo>
                  <a:pt x="12900748" y="3290858"/>
                </a:lnTo>
                <a:lnTo>
                  <a:pt x="12867612" y="3261536"/>
                </a:lnTo>
                <a:lnTo>
                  <a:pt x="12836338" y="3230257"/>
                </a:lnTo>
                <a:lnTo>
                  <a:pt x="12807021" y="3197117"/>
                </a:lnTo>
                <a:lnTo>
                  <a:pt x="12779755" y="3162209"/>
                </a:lnTo>
                <a:lnTo>
                  <a:pt x="12754635" y="3125630"/>
                </a:lnTo>
                <a:lnTo>
                  <a:pt x="12731757" y="3087474"/>
                </a:lnTo>
                <a:lnTo>
                  <a:pt x="12711215" y="3047836"/>
                </a:lnTo>
                <a:lnTo>
                  <a:pt x="12693103" y="3006811"/>
                </a:lnTo>
                <a:lnTo>
                  <a:pt x="12677518" y="2964494"/>
                </a:lnTo>
                <a:lnTo>
                  <a:pt x="12664554" y="2920979"/>
                </a:lnTo>
                <a:lnTo>
                  <a:pt x="12654305" y="2876362"/>
                </a:lnTo>
                <a:lnTo>
                  <a:pt x="12646867" y="2830738"/>
                </a:lnTo>
                <a:lnTo>
                  <a:pt x="12642335" y="2784202"/>
                </a:lnTo>
                <a:lnTo>
                  <a:pt x="12640803" y="2736848"/>
                </a:lnTo>
                <a:lnTo>
                  <a:pt x="12640803" y="2352352"/>
                </a:lnTo>
                <a:lnTo>
                  <a:pt x="12640594" y="2352352"/>
                </a:lnTo>
                <a:lnTo>
                  <a:pt x="12640594" y="868209"/>
                </a:lnTo>
                <a:lnTo>
                  <a:pt x="12638908" y="820509"/>
                </a:lnTo>
                <a:lnTo>
                  <a:pt x="12634713" y="773490"/>
                </a:lnTo>
                <a:lnTo>
                  <a:pt x="12628073" y="727217"/>
                </a:lnTo>
                <a:lnTo>
                  <a:pt x="12619056" y="681755"/>
                </a:lnTo>
                <a:lnTo>
                  <a:pt x="12607725" y="637170"/>
                </a:lnTo>
                <a:lnTo>
                  <a:pt x="12594148" y="593528"/>
                </a:lnTo>
                <a:lnTo>
                  <a:pt x="12578389" y="550895"/>
                </a:lnTo>
                <a:lnTo>
                  <a:pt x="12560514" y="509337"/>
                </a:lnTo>
                <a:lnTo>
                  <a:pt x="12540589" y="468919"/>
                </a:lnTo>
                <a:lnTo>
                  <a:pt x="12518680" y="429707"/>
                </a:lnTo>
                <a:lnTo>
                  <a:pt x="12494853" y="391767"/>
                </a:lnTo>
                <a:lnTo>
                  <a:pt x="12469172" y="355164"/>
                </a:lnTo>
                <a:lnTo>
                  <a:pt x="12441704" y="319965"/>
                </a:lnTo>
                <a:lnTo>
                  <a:pt x="12412514" y="286234"/>
                </a:lnTo>
                <a:lnTo>
                  <a:pt x="12381668" y="254039"/>
                </a:lnTo>
                <a:lnTo>
                  <a:pt x="12349232" y="223444"/>
                </a:lnTo>
                <a:lnTo>
                  <a:pt x="12315271" y="194515"/>
                </a:lnTo>
                <a:lnTo>
                  <a:pt x="12279851" y="167319"/>
                </a:lnTo>
                <a:lnTo>
                  <a:pt x="12243038" y="141920"/>
                </a:lnTo>
                <a:lnTo>
                  <a:pt x="12204897" y="118385"/>
                </a:lnTo>
                <a:lnTo>
                  <a:pt x="12165495" y="96780"/>
                </a:lnTo>
                <a:lnTo>
                  <a:pt x="12124895" y="77169"/>
                </a:lnTo>
                <a:lnTo>
                  <a:pt x="12083165" y="59620"/>
                </a:lnTo>
                <a:lnTo>
                  <a:pt x="12040371" y="44197"/>
                </a:lnTo>
                <a:lnTo>
                  <a:pt x="11996576" y="30966"/>
                </a:lnTo>
                <a:lnTo>
                  <a:pt x="11951848" y="19993"/>
                </a:lnTo>
                <a:lnTo>
                  <a:pt x="11906253" y="11345"/>
                </a:lnTo>
                <a:lnTo>
                  <a:pt x="11859854" y="5086"/>
                </a:lnTo>
                <a:lnTo>
                  <a:pt x="11812719" y="1282"/>
                </a:lnTo>
                <a:lnTo>
                  <a:pt x="11764914" y="0"/>
                </a:lnTo>
                <a:lnTo>
                  <a:pt x="0" y="0"/>
                </a:lnTo>
              </a:path>
            </a:pathLst>
          </a:custGeom>
          <a:ln w="15706">
            <a:solidFill>
              <a:srgbClr val="EDE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0">
            <a:extLst>
              <a:ext uri="{FF2B5EF4-FFF2-40B4-BE49-F238E27FC236}">
                <a16:creationId xmlns:a16="http://schemas.microsoft.com/office/drawing/2014/main" id="{BE8638A6-EC6F-3D20-CD35-38EEFF98B64B}"/>
              </a:ext>
            </a:extLst>
          </p:cNvPr>
          <p:cNvSpPr>
            <a:spLocks/>
          </p:cNvSpPr>
          <p:nvPr userDrawn="1"/>
        </p:nvSpPr>
        <p:spPr>
          <a:xfrm>
            <a:off x="14796545" y="4537033"/>
            <a:ext cx="4794885" cy="4068445"/>
          </a:xfrm>
          <a:custGeom>
            <a:avLst/>
            <a:gdLst/>
            <a:ahLst/>
            <a:cxnLst/>
            <a:rect l="l" t="t" r="r" b="b"/>
            <a:pathLst>
              <a:path w="4794884" h="4068445">
                <a:moveTo>
                  <a:pt x="3580262" y="0"/>
                </a:moveTo>
                <a:lnTo>
                  <a:pt x="58752" y="0"/>
                </a:lnTo>
                <a:lnTo>
                  <a:pt x="35882" y="4617"/>
                </a:lnTo>
                <a:lnTo>
                  <a:pt x="17207" y="17210"/>
                </a:lnTo>
                <a:lnTo>
                  <a:pt x="4616" y="35886"/>
                </a:lnTo>
                <a:lnTo>
                  <a:pt x="0" y="58757"/>
                </a:lnTo>
                <a:lnTo>
                  <a:pt x="0" y="2854038"/>
                </a:lnTo>
                <a:lnTo>
                  <a:pt x="12168" y="2907752"/>
                </a:lnTo>
                <a:lnTo>
                  <a:pt x="41543" y="2954339"/>
                </a:lnTo>
                <a:lnTo>
                  <a:pt x="1113908" y="4026699"/>
                </a:lnTo>
                <a:lnTo>
                  <a:pt x="1160493" y="4056078"/>
                </a:lnTo>
                <a:lnTo>
                  <a:pt x="1214209" y="4068247"/>
                </a:lnTo>
                <a:lnTo>
                  <a:pt x="4735714" y="4068247"/>
                </a:lnTo>
                <a:lnTo>
                  <a:pt x="4758584" y="4063631"/>
                </a:lnTo>
                <a:lnTo>
                  <a:pt x="4777258" y="4051040"/>
                </a:lnTo>
                <a:lnTo>
                  <a:pt x="4789849" y="4032365"/>
                </a:lnTo>
                <a:lnTo>
                  <a:pt x="4794466" y="4009495"/>
                </a:lnTo>
                <a:lnTo>
                  <a:pt x="4794466" y="1214209"/>
                </a:lnTo>
                <a:lnTo>
                  <a:pt x="4782298" y="1160495"/>
                </a:lnTo>
                <a:lnTo>
                  <a:pt x="4752923" y="1113908"/>
                </a:lnTo>
                <a:lnTo>
                  <a:pt x="3680558" y="41548"/>
                </a:lnTo>
                <a:lnTo>
                  <a:pt x="3633975" y="12169"/>
                </a:lnTo>
                <a:lnTo>
                  <a:pt x="35802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3">
            <a:extLst>
              <a:ext uri="{FF2B5EF4-FFF2-40B4-BE49-F238E27FC236}">
                <a16:creationId xmlns:a16="http://schemas.microsoft.com/office/drawing/2014/main" id="{99987409-A08D-8585-0A7C-B0478A81F140}"/>
              </a:ext>
            </a:extLst>
          </p:cNvPr>
          <p:cNvSpPr/>
          <p:nvPr userDrawn="1"/>
        </p:nvSpPr>
        <p:spPr>
          <a:xfrm>
            <a:off x="799699" y="9644592"/>
            <a:ext cx="18760440" cy="0"/>
          </a:xfrm>
          <a:custGeom>
            <a:avLst/>
            <a:gdLst/>
            <a:ahLst/>
            <a:cxnLst/>
            <a:rect l="l" t="t" r="r" b="b"/>
            <a:pathLst>
              <a:path w="18760440">
                <a:moveTo>
                  <a:pt x="0" y="0"/>
                </a:moveTo>
                <a:lnTo>
                  <a:pt x="18759915" y="0"/>
                </a:lnTo>
              </a:path>
            </a:pathLst>
          </a:custGeom>
          <a:ln w="15706">
            <a:solidFill>
              <a:srgbClr val="EA5E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34">
            <a:extLst>
              <a:ext uri="{FF2B5EF4-FFF2-40B4-BE49-F238E27FC236}">
                <a16:creationId xmlns:a16="http://schemas.microsoft.com/office/drawing/2014/main" id="{4BDA88DD-5611-D318-DF5F-7AF00B12FA2F}"/>
              </a:ext>
            </a:extLst>
          </p:cNvPr>
          <p:cNvGrpSpPr/>
          <p:nvPr userDrawn="1"/>
        </p:nvGrpSpPr>
        <p:grpSpPr>
          <a:xfrm>
            <a:off x="799698" y="10163657"/>
            <a:ext cx="587375" cy="540385"/>
            <a:chOff x="799698" y="10163657"/>
            <a:chExt cx="587375" cy="540385"/>
          </a:xfrm>
        </p:grpSpPr>
        <p:sp>
          <p:nvSpPr>
            <p:cNvPr id="14" name="object 35">
              <a:extLst>
                <a:ext uri="{FF2B5EF4-FFF2-40B4-BE49-F238E27FC236}">
                  <a16:creationId xmlns:a16="http://schemas.microsoft.com/office/drawing/2014/main" id="{9C8F0C9B-B81F-A4AF-E634-82ED63F8F999}"/>
                </a:ext>
              </a:extLst>
            </p:cNvPr>
            <p:cNvSpPr/>
            <p:nvPr/>
          </p:nvSpPr>
          <p:spPr>
            <a:xfrm>
              <a:off x="808085" y="10172045"/>
              <a:ext cx="570865" cy="523875"/>
            </a:xfrm>
            <a:custGeom>
              <a:avLst/>
              <a:gdLst/>
              <a:ahLst/>
              <a:cxnLst/>
              <a:rect l="l" t="t" r="r" b="b"/>
              <a:pathLst>
                <a:path w="570865" h="523875">
                  <a:moveTo>
                    <a:pt x="570291" y="71359"/>
                  </a:moveTo>
                  <a:lnTo>
                    <a:pt x="0" y="71359"/>
                  </a:lnTo>
                  <a:lnTo>
                    <a:pt x="0" y="523324"/>
                  </a:lnTo>
                  <a:lnTo>
                    <a:pt x="570291" y="523324"/>
                  </a:lnTo>
                  <a:lnTo>
                    <a:pt x="570291" y="499539"/>
                  </a:lnTo>
                  <a:lnTo>
                    <a:pt x="23763" y="499539"/>
                  </a:lnTo>
                  <a:lnTo>
                    <a:pt x="23763" y="166513"/>
                  </a:lnTo>
                  <a:lnTo>
                    <a:pt x="570291" y="166513"/>
                  </a:lnTo>
                  <a:lnTo>
                    <a:pt x="570291" y="142723"/>
                  </a:lnTo>
                  <a:lnTo>
                    <a:pt x="23763" y="142723"/>
                  </a:lnTo>
                  <a:lnTo>
                    <a:pt x="23763" y="95148"/>
                  </a:lnTo>
                  <a:lnTo>
                    <a:pt x="570291" y="95148"/>
                  </a:lnTo>
                  <a:lnTo>
                    <a:pt x="570291" y="71359"/>
                  </a:lnTo>
                  <a:close/>
                </a:path>
                <a:path w="570865" h="523875">
                  <a:moveTo>
                    <a:pt x="570291" y="166513"/>
                  </a:moveTo>
                  <a:lnTo>
                    <a:pt x="546527" y="166513"/>
                  </a:lnTo>
                  <a:lnTo>
                    <a:pt x="546527" y="499539"/>
                  </a:lnTo>
                  <a:lnTo>
                    <a:pt x="570291" y="499539"/>
                  </a:lnTo>
                  <a:lnTo>
                    <a:pt x="570291" y="166513"/>
                  </a:lnTo>
                  <a:close/>
                </a:path>
                <a:path w="570865" h="523875">
                  <a:moveTo>
                    <a:pt x="178952" y="372653"/>
                  </a:moveTo>
                  <a:lnTo>
                    <a:pt x="154429" y="375700"/>
                  </a:lnTo>
                  <a:lnTo>
                    <a:pt x="160561" y="396553"/>
                  </a:lnTo>
                  <a:lnTo>
                    <a:pt x="173696" y="413185"/>
                  </a:lnTo>
                  <a:lnTo>
                    <a:pt x="193060" y="424194"/>
                  </a:lnTo>
                  <a:lnTo>
                    <a:pt x="217878" y="428175"/>
                  </a:lnTo>
                  <a:lnTo>
                    <a:pt x="243794" y="423949"/>
                  </a:lnTo>
                  <a:lnTo>
                    <a:pt x="265207" y="412047"/>
                  </a:lnTo>
                  <a:lnTo>
                    <a:pt x="267428" y="409238"/>
                  </a:lnTo>
                  <a:lnTo>
                    <a:pt x="218019" y="409238"/>
                  </a:lnTo>
                  <a:lnTo>
                    <a:pt x="203051" y="406633"/>
                  </a:lnTo>
                  <a:lnTo>
                    <a:pt x="191801" y="399243"/>
                  </a:lnTo>
                  <a:lnTo>
                    <a:pt x="183892" y="387704"/>
                  </a:lnTo>
                  <a:lnTo>
                    <a:pt x="178952" y="372653"/>
                  </a:lnTo>
                  <a:close/>
                </a:path>
                <a:path w="570865" h="523875">
                  <a:moveTo>
                    <a:pt x="380192" y="279143"/>
                  </a:moveTo>
                  <a:lnTo>
                    <a:pt x="355695" y="279143"/>
                  </a:lnTo>
                  <a:lnTo>
                    <a:pt x="355695" y="428175"/>
                  </a:lnTo>
                  <a:lnTo>
                    <a:pt x="380192" y="428175"/>
                  </a:lnTo>
                  <a:lnTo>
                    <a:pt x="380192" y="279143"/>
                  </a:lnTo>
                  <a:close/>
                </a:path>
                <a:path w="570865" h="523875">
                  <a:moveTo>
                    <a:pt x="269546" y="334910"/>
                  </a:moveTo>
                  <a:lnTo>
                    <a:pt x="226851" y="334910"/>
                  </a:lnTo>
                  <a:lnTo>
                    <a:pt x="244536" y="341382"/>
                  </a:lnTo>
                  <a:lnTo>
                    <a:pt x="255431" y="353934"/>
                  </a:lnTo>
                  <a:lnTo>
                    <a:pt x="259036" y="369873"/>
                  </a:lnTo>
                  <a:lnTo>
                    <a:pt x="259149" y="370370"/>
                  </a:lnTo>
                  <a:lnTo>
                    <a:pt x="255920" y="385956"/>
                  </a:lnTo>
                  <a:lnTo>
                    <a:pt x="247110" y="398260"/>
                  </a:lnTo>
                  <a:lnTo>
                    <a:pt x="234038" y="406336"/>
                  </a:lnTo>
                  <a:lnTo>
                    <a:pt x="218019" y="409238"/>
                  </a:lnTo>
                  <a:lnTo>
                    <a:pt x="267428" y="409238"/>
                  </a:lnTo>
                  <a:lnTo>
                    <a:pt x="279772" y="393633"/>
                  </a:lnTo>
                  <a:lnTo>
                    <a:pt x="285035" y="370370"/>
                  </a:lnTo>
                  <a:lnTo>
                    <a:pt x="285148" y="369873"/>
                  </a:lnTo>
                  <a:lnTo>
                    <a:pt x="282741" y="353934"/>
                  </a:lnTo>
                  <a:lnTo>
                    <a:pt x="282637" y="353241"/>
                  </a:lnTo>
                  <a:lnTo>
                    <a:pt x="275343" y="339793"/>
                  </a:lnTo>
                  <a:lnTo>
                    <a:pt x="269546" y="334910"/>
                  </a:lnTo>
                  <a:close/>
                </a:path>
                <a:path w="570865" h="523875">
                  <a:moveTo>
                    <a:pt x="262516" y="256667"/>
                  </a:moveTo>
                  <a:lnTo>
                    <a:pt x="217469" y="256667"/>
                  </a:lnTo>
                  <a:lnTo>
                    <a:pt x="231080" y="258962"/>
                  </a:lnTo>
                  <a:lnTo>
                    <a:pt x="241376" y="265213"/>
                  </a:lnTo>
                  <a:lnTo>
                    <a:pt x="247894" y="274469"/>
                  </a:lnTo>
                  <a:lnTo>
                    <a:pt x="250170" y="285781"/>
                  </a:lnTo>
                  <a:lnTo>
                    <a:pt x="246230" y="300440"/>
                  </a:lnTo>
                  <a:lnTo>
                    <a:pt x="235941" y="310497"/>
                  </a:lnTo>
                  <a:lnTo>
                    <a:pt x="221598" y="315916"/>
                  </a:lnTo>
                  <a:lnTo>
                    <a:pt x="205496" y="316660"/>
                  </a:lnTo>
                  <a:lnTo>
                    <a:pt x="202763" y="336712"/>
                  </a:lnTo>
                  <a:lnTo>
                    <a:pt x="226851" y="334910"/>
                  </a:lnTo>
                  <a:lnTo>
                    <a:pt x="269546" y="334910"/>
                  </a:lnTo>
                  <a:lnTo>
                    <a:pt x="263624" y="329920"/>
                  </a:lnTo>
                  <a:lnTo>
                    <a:pt x="247840" y="324011"/>
                  </a:lnTo>
                  <a:lnTo>
                    <a:pt x="260109" y="316853"/>
                  </a:lnTo>
                  <a:lnTo>
                    <a:pt x="268682" y="307866"/>
                  </a:lnTo>
                  <a:lnTo>
                    <a:pt x="273714" y="297518"/>
                  </a:lnTo>
                  <a:lnTo>
                    <a:pt x="275358" y="286279"/>
                  </a:lnTo>
                  <a:lnTo>
                    <a:pt x="270942" y="267256"/>
                  </a:lnTo>
                  <a:lnTo>
                    <a:pt x="262516" y="256667"/>
                  </a:lnTo>
                  <a:close/>
                </a:path>
                <a:path w="570865" h="523875">
                  <a:moveTo>
                    <a:pt x="380192" y="237872"/>
                  </a:moveTo>
                  <a:lnTo>
                    <a:pt x="364418" y="237872"/>
                  </a:lnTo>
                  <a:lnTo>
                    <a:pt x="357133" y="248898"/>
                  </a:lnTo>
                  <a:lnTo>
                    <a:pt x="345715" y="261127"/>
                  </a:lnTo>
                  <a:lnTo>
                    <a:pt x="329770" y="273414"/>
                  </a:lnTo>
                  <a:lnTo>
                    <a:pt x="308906" y="284614"/>
                  </a:lnTo>
                  <a:lnTo>
                    <a:pt x="308906" y="306713"/>
                  </a:lnTo>
                  <a:lnTo>
                    <a:pt x="320649" y="301820"/>
                  </a:lnTo>
                  <a:lnTo>
                    <a:pt x="333157" y="295150"/>
                  </a:lnTo>
                  <a:lnTo>
                    <a:pt x="345237" y="287369"/>
                  </a:lnTo>
                  <a:lnTo>
                    <a:pt x="355695" y="279143"/>
                  </a:lnTo>
                  <a:lnTo>
                    <a:pt x="380192" y="279143"/>
                  </a:lnTo>
                  <a:lnTo>
                    <a:pt x="380192" y="237872"/>
                  </a:lnTo>
                  <a:close/>
                </a:path>
                <a:path w="570865" h="523875">
                  <a:moveTo>
                    <a:pt x="216925" y="237872"/>
                  </a:moveTo>
                  <a:lnTo>
                    <a:pt x="195374" y="241001"/>
                  </a:lnTo>
                  <a:lnTo>
                    <a:pt x="177618" y="250239"/>
                  </a:lnTo>
                  <a:lnTo>
                    <a:pt x="164504" y="265359"/>
                  </a:lnTo>
                  <a:lnTo>
                    <a:pt x="156880" y="286137"/>
                  </a:lnTo>
                  <a:lnTo>
                    <a:pt x="181402" y="290205"/>
                  </a:lnTo>
                  <a:lnTo>
                    <a:pt x="185939" y="275421"/>
                  </a:lnTo>
                  <a:lnTo>
                    <a:pt x="193760" y="264953"/>
                  </a:lnTo>
                  <a:lnTo>
                    <a:pt x="204419" y="258726"/>
                  </a:lnTo>
                  <a:lnTo>
                    <a:pt x="217469" y="256667"/>
                  </a:lnTo>
                  <a:lnTo>
                    <a:pt x="262516" y="256667"/>
                  </a:lnTo>
                  <a:lnTo>
                    <a:pt x="258714" y="251890"/>
                  </a:lnTo>
                  <a:lnTo>
                    <a:pt x="240199" y="241616"/>
                  </a:lnTo>
                  <a:lnTo>
                    <a:pt x="216925" y="237872"/>
                  </a:lnTo>
                  <a:close/>
                </a:path>
                <a:path w="570865" h="523875">
                  <a:moveTo>
                    <a:pt x="570291" y="95148"/>
                  </a:moveTo>
                  <a:lnTo>
                    <a:pt x="546527" y="95148"/>
                  </a:lnTo>
                  <a:lnTo>
                    <a:pt x="546527" y="142723"/>
                  </a:lnTo>
                  <a:lnTo>
                    <a:pt x="570291" y="142723"/>
                  </a:lnTo>
                  <a:lnTo>
                    <a:pt x="570291" y="95148"/>
                  </a:lnTo>
                  <a:close/>
                </a:path>
                <a:path w="570865" h="523875">
                  <a:moveTo>
                    <a:pt x="190098" y="0"/>
                  </a:moveTo>
                  <a:lnTo>
                    <a:pt x="95049" y="0"/>
                  </a:lnTo>
                  <a:lnTo>
                    <a:pt x="95049" y="71359"/>
                  </a:lnTo>
                  <a:lnTo>
                    <a:pt x="118813" y="71359"/>
                  </a:lnTo>
                  <a:lnTo>
                    <a:pt x="118813" y="23784"/>
                  </a:lnTo>
                  <a:lnTo>
                    <a:pt x="190098" y="23784"/>
                  </a:lnTo>
                  <a:lnTo>
                    <a:pt x="190098" y="0"/>
                  </a:lnTo>
                  <a:close/>
                </a:path>
                <a:path w="570865" h="523875">
                  <a:moveTo>
                    <a:pt x="190098" y="23784"/>
                  </a:moveTo>
                  <a:lnTo>
                    <a:pt x="166335" y="23784"/>
                  </a:lnTo>
                  <a:lnTo>
                    <a:pt x="166335" y="71359"/>
                  </a:lnTo>
                  <a:lnTo>
                    <a:pt x="190098" y="71359"/>
                  </a:lnTo>
                  <a:lnTo>
                    <a:pt x="190098" y="23784"/>
                  </a:lnTo>
                  <a:close/>
                </a:path>
                <a:path w="570865" h="523875">
                  <a:moveTo>
                    <a:pt x="475242" y="0"/>
                  </a:moveTo>
                  <a:lnTo>
                    <a:pt x="380192" y="0"/>
                  </a:lnTo>
                  <a:lnTo>
                    <a:pt x="380192" y="71359"/>
                  </a:lnTo>
                  <a:lnTo>
                    <a:pt x="403956" y="71359"/>
                  </a:lnTo>
                  <a:lnTo>
                    <a:pt x="403956" y="23784"/>
                  </a:lnTo>
                  <a:lnTo>
                    <a:pt x="475242" y="23784"/>
                  </a:lnTo>
                  <a:lnTo>
                    <a:pt x="475242" y="0"/>
                  </a:lnTo>
                  <a:close/>
                </a:path>
                <a:path w="570865" h="523875">
                  <a:moveTo>
                    <a:pt x="475242" y="23784"/>
                  </a:moveTo>
                  <a:lnTo>
                    <a:pt x="451478" y="23784"/>
                  </a:lnTo>
                  <a:lnTo>
                    <a:pt x="451478" y="71359"/>
                  </a:lnTo>
                  <a:lnTo>
                    <a:pt x="475242" y="71359"/>
                  </a:lnTo>
                  <a:lnTo>
                    <a:pt x="475242" y="237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36">
              <a:extLst>
                <a:ext uri="{FF2B5EF4-FFF2-40B4-BE49-F238E27FC236}">
                  <a16:creationId xmlns:a16="http://schemas.microsoft.com/office/drawing/2014/main" id="{98C4C96E-7D00-251A-ADC7-6C9856B99C2A}"/>
                </a:ext>
              </a:extLst>
            </p:cNvPr>
            <p:cNvSpPr/>
            <p:nvPr/>
          </p:nvSpPr>
          <p:spPr>
            <a:xfrm>
              <a:off x="808085" y="10172045"/>
              <a:ext cx="570865" cy="523875"/>
            </a:xfrm>
            <a:custGeom>
              <a:avLst/>
              <a:gdLst/>
              <a:ahLst/>
              <a:cxnLst/>
              <a:rect l="l" t="t" r="r" b="b"/>
              <a:pathLst>
                <a:path w="570865" h="523875">
                  <a:moveTo>
                    <a:pt x="570291" y="523324"/>
                  </a:moveTo>
                  <a:lnTo>
                    <a:pt x="0" y="523324"/>
                  </a:lnTo>
                  <a:lnTo>
                    <a:pt x="0" y="71359"/>
                  </a:lnTo>
                  <a:lnTo>
                    <a:pt x="95049" y="71359"/>
                  </a:lnTo>
                  <a:lnTo>
                    <a:pt x="95049" y="0"/>
                  </a:lnTo>
                  <a:lnTo>
                    <a:pt x="190098" y="0"/>
                  </a:lnTo>
                  <a:lnTo>
                    <a:pt x="190098" y="71359"/>
                  </a:lnTo>
                  <a:lnTo>
                    <a:pt x="380192" y="71359"/>
                  </a:lnTo>
                  <a:lnTo>
                    <a:pt x="380192" y="0"/>
                  </a:lnTo>
                  <a:lnTo>
                    <a:pt x="475242" y="0"/>
                  </a:lnTo>
                  <a:lnTo>
                    <a:pt x="475242" y="71359"/>
                  </a:lnTo>
                  <a:lnTo>
                    <a:pt x="570291" y="71359"/>
                  </a:lnTo>
                  <a:lnTo>
                    <a:pt x="570291" y="523324"/>
                  </a:lnTo>
                  <a:close/>
                </a:path>
                <a:path w="570865" h="523875">
                  <a:moveTo>
                    <a:pt x="546527" y="166513"/>
                  </a:moveTo>
                  <a:lnTo>
                    <a:pt x="23763" y="166513"/>
                  </a:lnTo>
                  <a:lnTo>
                    <a:pt x="23763" y="499539"/>
                  </a:lnTo>
                  <a:lnTo>
                    <a:pt x="546527" y="499539"/>
                  </a:lnTo>
                  <a:lnTo>
                    <a:pt x="546527" y="166513"/>
                  </a:lnTo>
                  <a:close/>
                </a:path>
              </a:pathLst>
            </a:custGeom>
            <a:ln w="16774">
              <a:solidFill>
                <a:srgbClr val="2D49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37">
              <a:extLst>
                <a:ext uri="{FF2B5EF4-FFF2-40B4-BE49-F238E27FC236}">
                  <a16:creationId xmlns:a16="http://schemas.microsoft.com/office/drawing/2014/main" id="{1A17AE0A-F5C1-54B8-B580-A67B31327A0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4128" y="10401530"/>
              <a:ext cx="242537" cy="207077"/>
            </a:xfrm>
            <a:prstGeom prst="rect">
              <a:avLst/>
            </a:prstGeom>
          </p:spPr>
        </p:pic>
        <p:sp>
          <p:nvSpPr>
            <p:cNvPr id="17" name="object 38">
              <a:extLst>
                <a:ext uri="{FF2B5EF4-FFF2-40B4-BE49-F238E27FC236}">
                  <a16:creationId xmlns:a16="http://schemas.microsoft.com/office/drawing/2014/main" id="{F2E497BB-265A-7E54-A6C4-179C4509EFDB}"/>
                </a:ext>
              </a:extLst>
            </p:cNvPr>
            <p:cNvSpPr/>
            <p:nvPr/>
          </p:nvSpPr>
          <p:spPr>
            <a:xfrm>
              <a:off x="831849" y="10195829"/>
              <a:ext cx="523240" cy="119380"/>
            </a:xfrm>
            <a:custGeom>
              <a:avLst/>
              <a:gdLst/>
              <a:ahLst/>
              <a:cxnLst/>
              <a:rect l="l" t="t" r="r" b="b"/>
              <a:pathLst>
                <a:path w="523240" h="119379">
                  <a:moveTo>
                    <a:pt x="522764" y="71364"/>
                  </a:moveTo>
                  <a:lnTo>
                    <a:pt x="0" y="71364"/>
                  </a:lnTo>
                  <a:lnTo>
                    <a:pt x="0" y="118938"/>
                  </a:lnTo>
                  <a:lnTo>
                    <a:pt x="522764" y="118938"/>
                  </a:lnTo>
                  <a:lnTo>
                    <a:pt x="522764" y="71364"/>
                  </a:lnTo>
                  <a:close/>
                </a:path>
                <a:path w="523240" h="119379">
                  <a:moveTo>
                    <a:pt x="142571" y="0"/>
                  </a:moveTo>
                  <a:lnTo>
                    <a:pt x="95049" y="0"/>
                  </a:lnTo>
                  <a:lnTo>
                    <a:pt x="95049" y="47574"/>
                  </a:lnTo>
                  <a:lnTo>
                    <a:pt x="142571" y="47574"/>
                  </a:lnTo>
                  <a:lnTo>
                    <a:pt x="142571" y="0"/>
                  </a:lnTo>
                  <a:close/>
                </a:path>
                <a:path w="523240" h="119379">
                  <a:moveTo>
                    <a:pt x="427714" y="0"/>
                  </a:moveTo>
                  <a:lnTo>
                    <a:pt x="380192" y="0"/>
                  </a:lnTo>
                  <a:lnTo>
                    <a:pt x="380192" y="47574"/>
                  </a:lnTo>
                  <a:lnTo>
                    <a:pt x="427714" y="47574"/>
                  </a:lnTo>
                  <a:lnTo>
                    <a:pt x="427714" y="0"/>
                  </a:lnTo>
                  <a:close/>
                </a:path>
              </a:pathLst>
            </a:custGeom>
            <a:ln w="16774">
              <a:solidFill>
                <a:srgbClr val="2D49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39">
            <a:extLst>
              <a:ext uri="{FF2B5EF4-FFF2-40B4-BE49-F238E27FC236}">
                <a16:creationId xmlns:a16="http://schemas.microsoft.com/office/drawing/2014/main" id="{512D16F5-8718-84EF-7B8D-FF8B1EA91CE4}"/>
              </a:ext>
            </a:extLst>
          </p:cNvPr>
          <p:cNvGrpSpPr/>
          <p:nvPr userDrawn="1"/>
        </p:nvGrpSpPr>
        <p:grpSpPr>
          <a:xfrm>
            <a:off x="5748682" y="10140174"/>
            <a:ext cx="587375" cy="587375"/>
            <a:chOff x="5748682" y="10140174"/>
            <a:chExt cx="587375" cy="587375"/>
          </a:xfrm>
        </p:grpSpPr>
        <p:sp>
          <p:nvSpPr>
            <p:cNvPr id="19" name="object 40">
              <a:extLst>
                <a:ext uri="{FF2B5EF4-FFF2-40B4-BE49-F238E27FC236}">
                  <a16:creationId xmlns:a16="http://schemas.microsoft.com/office/drawing/2014/main" id="{86D69F0D-E145-4496-3B8C-F523A807CE91}"/>
                </a:ext>
              </a:extLst>
            </p:cNvPr>
            <p:cNvSpPr/>
            <p:nvPr/>
          </p:nvSpPr>
          <p:spPr>
            <a:xfrm>
              <a:off x="5757069" y="10148561"/>
              <a:ext cx="570865" cy="570865"/>
            </a:xfrm>
            <a:custGeom>
              <a:avLst/>
              <a:gdLst/>
              <a:ahLst/>
              <a:cxnLst/>
              <a:rect l="l" t="t" r="r" b="b"/>
              <a:pathLst>
                <a:path w="570864" h="570865">
                  <a:moveTo>
                    <a:pt x="285143" y="0"/>
                  </a:moveTo>
                  <a:lnTo>
                    <a:pt x="238916" y="3734"/>
                  </a:lnTo>
                  <a:lnTo>
                    <a:pt x="195055" y="14547"/>
                  </a:lnTo>
                  <a:lnTo>
                    <a:pt x="154148" y="31847"/>
                  </a:lnTo>
                  <a:lnTo>
                    <a:pt x="116785" y="55047"/>
                  </a:lnTo>
                  <a:lnTo>
                    <a:pt x="83555" y="83557"/>
                  </a:lnTo>
                  <a:lnTo>
                    <a:pt x="55045" y="116789"/>
                  </a:lnTo>
                  <a:lnTo>
                    <a:pt x="31846" y="154152"/>
                  </a:lnTo>
                  <a:lnTo>
                    <a:pt x="14546" y="195060"/>
                  </a:lnTo>
                  <a:lnTo>
                    <a:pt x="3734" y="238921"/>
                  </a:lnTo>
                  <a:lnTo>
                    <a:pt x="0" y="285148"/>
                  </a:lnTo>
                  <a:lnTo>
                    <a:pt x="3734" y="331373"/>
                  </a:lnTo>
                  <a:lnTo>
                    <a:pt x="14546" y="375234"/>
                  </a:lnTo>
                  <a:lnTo>
                    <a:pt x="31846" y="416140"/>
                  </a:lnTo>
                  <a:lnTo>
                    <a:pt x="55052" y="453511"/>
                  </a:lnTo>
                  <a:lnTo>
                    <a:pt x="83555" y="486734"/>
                  </a:lnTo>
                  <a:lnTo>
                    <a:pt x="116785" y="515244"/>
                  </a:lnTo>
                  <a:lnTo>
                    <a:pt x="154148" y="538443"/>
                  </a:lnTo>
                  <a:lnTo>
                    <a:pt x="195055" y="555744"/>
                  </a:lnTo>
                  <a:lnTo>
                    <a:pt x="238916" y="566556"/>
                  </a:lnTo>
                  <a:lnTo>
                    <a:pt x="285143" y="570291"/>
                  </a:lnTo>
                  <a:lnTo>
                    <a:pt x="331368" y="566556"/>
                  </a:lnTo>
                  <a:lnTo>
                    <a:pt x="375228" y="555744"/>
                  </a:lnTo>
                  <a:lnTo>
                    <a:pt x="397021" y="546527"/>
                  </a:lnTo>
                  <a:lnTo>
                    <a:pt x="285143" y="546527"/>
                  </a:lnTo>
                  <a:lnTo>
                    <a:pt x="238184" y="542313"/>
                  </a:lnTo>
                  <a:lnTo>
                    <a:pt x="193976" y="530163"/>
                  </a:lnTo>
                  <a:lnTo>
                    <a:pt x="153260" y="510820"/>
                  </a:lnTo>
                  <a:lnTo>
                    <a:pt x="116775" y="485022"/>
                  </a:lnTo>
                  <a:lnTo>
                    <a:pt x="85264" y="453511"/>
                  </a:lnTo>
                  <a:lnTo>
                    <a:pt x="59466" y="417027"/>
                  </a:lnTo>
                  <a:lnTo>
                    <a:pt x="40122" y="376312"/>
                  </a:lnTo>
                  <a:lnTo>
                    <a:pt x="27972" y="332105"/>
                  </a:lnTo>
                  <a:lnTo>
                    <a:pt x="23758" y="285148"/>
                  </a:lnTo>
                  <a:lnTo>
                    <a:pt x="27907" y="238921"/>
                  </a:lnTo>
                  <a:lnTo>
                    <a:pt x="40122" y="193981"/>
                  </a:lnTo>
                  <a:lnTo>
                    <a:pt x="59466" y="153265"/>
                  </a:lnTo>
                  <a:lnTo>
                    <a:pt x="85258" y="116789"/>
                  </a:lnTo>
                  <a:lnTo>
                    <a:pt x="116775" y="85269"/>
                  </a:lnTo>
                  <a:lnTo>
                    <a:pt x="153260" y="59471"/>
                  </a:lnTo>
                  <a:lnTo>
                    <a:pt x="193976" y="40127"/>
                  </a:lnTo>
                  <a:lnTo>
                    <a:pt x="238184" y="27978"/>
                  </a:lnTo>
                  <a:lnTo>
                    <a:pt x="285143" y="23763"/>
                  </a:lnTo>
                  <a:lnTo>
                    <a:pt x="397020" y="23763"/>
                  </a:lnTo>
                  <a:lnTo>
                    <a:pt x="375228" y="14547"/>
                  </a:lnTo>
                  <a:lnTo>
                    <a:pt x="331368" y="3734"/>
                  </a:lnTo>
                  <a:lnTo>
                    <a:pt x="285143" y="0"/>
                  </a:lnTo>
                  <a:close/>
                </a:path>
                <a:path w="570864" h="570865">
                  <a:moveTo>
                    <a:pt x="397020" y="23763"/>
                  </a:moveTo>
                  <a:lnTo>
                    <a:pt x="285143" y="23763"/>
                  </a:lnTo>
                  <a:lnTo>
                    <a:pt x="332100" y="27978"/>
                  </a:lnTo>
                  <a:lnTo>
                    <a:pt x="376307" y="40127"/>
                  </a:lnTo>
                  <a:lnTo>
                    <a:pt x="417023" y="59471"/>
                  </a:lnTo>
                  <a:lnTo>
                    <a:pt x="453508" y="85269"/>
                  </a:lnTo>
                  <a:lnTo>
                    <a:pt x="485025" y="116789"/>
                  </a:lnTo>
                  <a:lnTo>
                    <a:pt x="510818" y="153265"/>
                  </a:lnTo>
                  <a:lnTo>
                    <a:pt x="530163" y="193981"/>
                  </a:lnTo>
                  <a:lnTo>
                    <a:pt x="542313" y="238189"/>
                  </a:lnTo>
                  <a:lnTo>
                    <a:pt x="546527" y="285148"/>
                  </a:lnTo>
                  <a:lnTo>
                    <a:pt x="542378" y="331373"/>
                  </a:lnTo>
                  <a:lnTo>
                    <a:pt x="530163" y="376312"/>
                  </a:lnTo>
                  <a:lnTo>
                    <a:pt x="510818" y="417027"/>
                  </a:lnTo>
                  <a:lnTo>
                    <a:pt x="485020" y="453511"/>
                  </a:lnTo>
                  <a:lnTo>
                    <a:pt x="453508" y="485022"/>
                  </a:lnTo>
                  <a:lnTo>
                    <a:pt x="417023" y="510820"/>
                  </a:lnTo>
                  <a:lnTo>
                    <a:pt x="376307" y="530163"/>
                  </a:lnTo>
                  <a:lnTo>
                    <a:pt x="332100" y="542313"/>
                  </a:lnTo>
                  <a:lnTo>
                    <a:pt x="285143" y="546527"/>
                  </a:lnTo>
                  <a:lnTo>
                    <a:pt x="397021" y="546527"/>
                  </a:lnTo>
                  <a:lnTo>
                    <a:pt x="453498" y="515244"/>
                  </a:lnTo>
                  <a:lnTo>
                    <a:pt x="486729" y="486734"/>
                  </a:lnTo>
                  <a:lnTo>
                    <a:pt x="515232" y="453511"/>
                  </a:lnTo>
                  <a:lnTo>
                    <a:pt x="538438" y="416140"/>
                  </a:lnTo>
                  <a:lnTo>
                    <a:pt x="555739" y="375234"/>
                  </a:lnTo>
                  <a:lnTo>
                    <a:pt x="566551" y="331373"/>
                  </a:lnTo>
                  <a:lnTo>
                    <a:pt x="570286" y="285148"/>
                  </a:lnTo>
                  <a:lnTo>
                    <a:pt x="566551" y="238921"/>
                  </a:lnTo>
                  <a:lnTo>
                    <a:pt x="555739" y="195060"/>
                  </a:lnTo>
                  <a:lnTo>
                    <a:pt x="538438" y="154152"/>
                  </a:lnTo>
                  <a:lnTo>
                    <a:pt x="515239" y="116789"/>
                  </a:lnTo>
                  <a:lnTo>
                    <a:pt x="486729" y="83557"/>
                  </a:lnTo>
                  <a:lnTo>
                    <a:pt x="453498" y="55047"/>
                  </a:lnTo>
                  <a:lnTo>
                    <a:pt x="416135" y="31847"/>
                  </a:lnTo>
                  <a:lnTo>
                    <a:pt x="397020" y="237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41">
              <a:extLst>
                <a:ext uri="{FF2B5EF4-FFF2-40B4-BE49-F238E27FC236}">
                  <a16:creationId xmlns:a16="http://schemas.microsoft.com/office/drawing/2014/main" id="{70CD36FC-1462-33A1-CA62-313F718807CC}"/>
                </a:ext>
              </a:extLst>
            </p:cNvPr>
            <p:cNvSpPr/>
            <p:nvPr/>
          </p:nvSpPr>
          <p:spPr>
            <a:xfrm>
              <a:off x="5757069" y="10148561"/>
              <a:ext cx="570865" cy="570865"/>
            </a:xfrm>
            <a:custGeom>
              <a:avLst/>
              <a:gdLst/>
              <a:ahLst/>
              <a:cxnLst/>
              <a:rect l="l" t="t" r="r" b="b"/>
              <a:pathLst>
                <a:path w="570864" h="570865">
                  <a:moveTo>
                    <a:pt x="285143" y="0"/>
                  </a:moveTo>
                  <a:lnTo>
                    <a:pt x="238916" y="3734"/>
                  </a:lnTo>
                  <a:lnTo>
                    <a:pt x="195055" y="14547"/>
                  </a:lnTo>
                  <a:lnTo>
                    <a:pt x="154148" y="31847"/>
                  </a:lnTo>
                  <a:lnTo>
                    <a:pt x="116785" y="55047"/>
                  </a:lnTo>
                  <a:lnTo>
                    <a:pt x="83555" y="83557"/>
                  </a:lnTo>
                  <a:lnTo>
                    <a:pt x="55045" y="116789"/>
                  </a:lnTo>
                  <a:lnTo>
                    <a:pt x="31846" y="154152"/>
                  </a:lnTo>
                  <a:lnTo>
                    <a:pt x="14546" y="195060"/>
                  </a:lnTo>
                  <a:lnTo>
                    <a:pt x="3734" y="238921"/>
                  </a:lnTo>
                  <a:lnTo>
                    <a:pt x="0" y="285148"/>
                  </a:lnTo>
                  <a:lnTo>
                    <a:pt x="3734" y="331373"/>
                  </a:lnTo>
                  <a:lnTo>
                    <a:pt x="14546" y="375234"/>
                  </a:lnTo>
                  <a:lnTo>
                    <a:pt x="31846" y="416140"/>
                  </a:lnTo>
                  <a:lnTo>
                    <a:pt x="55045" y="453503"/>
                  </a:lnTo>
                  <a:lnTo>
                    <a:pt x="83555" y="486734"/>
                  </a:lnTo>
                  <a:lnTo>
                    <a:pt x="116785" y="515244"/>
                  </a:lnTo>
                  <a:lnTo>
                    <a:pt x="154148" y="538443"/>
                  </a:lnTo>
                  <a:lnTo>
                    <a:pt x="195055" y="555744"/>
                  </a:lnTo>
                  <a:lnTo>
                    <a:pt x="238916" y="566556"/>
                  </a:lnTo>
                  <a:lnTo>
                    <a:pt x="285143" y="570291"/>
                  </a:lnTo>
                  <a:lnTo>
                    <a:pt x="331368" y="566556"/>
                  </a:lnTo>
                  <a:lnTo>
                    <a:pt x="375228" y="555744"/>
                  </a:lnTo>
                  <a:lnTo>
                    <a:pt x="416135" y="538443"/>
                  </a:lnTo>
                  <a:lnTo>
                    <a:pt x="453498" y="515244"/>
                  </a:lnTo>
                  <a:lnTo>
                    <a:pt x="486729" y="486734"/>
                  </a:lnTo>
                  <a:lnTo>
                    <a:pt x="515239" y="453503"/>
                  </a:lnTo>
                  <a:lnTo>
                    <a:pt x="538438" y="416140"/>
                  </a:lnTo>
                  <a:lnTo>
                    <a:pt x="555739" y="375234"/>
                  </a:lnTo>
                  <a:lnTo>
                    <a:pt x="566551" y="331373"/>
                  </a:lnTo>
                  <a:lnTo>
                    <a:pt x="570286" y="285148"/>
                  </a:lnTo>
                  <a:lnTo>
                    <a:pt x="566551" y="238921"/>
                  </a:lnTo>
                  <a:lnTo>
                    <a:pt x="555739" y="195060"/>
                  </a:lnTo>
                  <a:lnTo>
                    <a:pt x="538438" y="154152"/>
                  </a:lnTo>
                  <a:lnTo>
                    <a:pt x="515239" y="116789"/>
                  </a:lnTo>
                  <a:lnTo>
                    <a:pt x="486729" y="83557"/>
                  </a:lnTo>
                  <a:lnTo>
                    <a:pt x="453498" y="55047"/>
                  </a:lnTo>
                  <a:lnTo>
                    <a:pt x="416135" y="31847"/>
                  </a:lnTo>
                  <a:lnTo>
                    <a:pt x="375228" y="14547"/>
                  </a:lnTo>
                  <a:lnTo>
                    <a:pt x="331368" y="3734"/>
                  </a:lnTo>
                  <a:lnTo>
                    <a:pt x="285143" y="0"/>
                  </a:lnTo>
                  <a:close/>
                </a:path>
                <a:path w="570864" h="570865">
                  <a:moveTo>
                    <a:pt x="285143" y="546527"/>
                  </a:moveTo>
                  <a:lnTo>
                    <a:pt x="238184" y="542313"/>
                  </a:lnTo>
                  <a:lnTo>
                    <a:pt x="193976" y="530163"/>
                  </a:lnTo>
                  <a:lnTo>
                    <a:pt x="153260" y="510820"/>
                  </a:lnTo>
                  <a:lnTo>
                    <a:pt x="116775" y="485022"/>
                  </a:lnTo>
                  <a:lnTo>
                    <a:pt x="85264" y="453511"/>
                  </a:lnTo>
                  <a:lnTo>
                    <a:pt x="59466" y="417027"/>
                  </a:lnTo>
                  <a:lnTo>
                    <a:pt x="40122" y="376312"/>
                  </a:lnTo>
                  <a:lnTo>
                    <a:pt x="27972" y="332105"/>
                  </a:lnTo>
                  <a:lnTo>
                    <a:pt x="23758" y="285148"/>
                  </a:lnTo>
                  <a:lnTo>
                    <a:pt x="27972" y="238189"/>
                  </a:lnTo>
                  <a:lnTo>
                    <a:pt x="40122" y="193981"/>
                  </a:lnTo>
                  <a:lnTo>
                    <a:pt x="59466" y="153265"/>
                  </a:lnTo>
                  <a:lnTo>
                    <a:pt x="85264" y="116781"/>
                  </a:lnTo>
                  <a:lnTo>
                    <a:pt x="116775" y="85269"/>
                  </a:lnTo>
                  <a:lnTo>
                    <a:pt x="153260" y="59471"/>
                  </a:lnTo>
                  <a:lnTo>
                    <a:pt x="193976" y="40127"/>
                  </a:lnTo>
                  <a:lnTo>
                    <a:pt x="238184" y="27978"/>
                  </a:lnTo>
                  <a:lnTo>
                    <a:pt x="285143" y="23763"/>
                  </a:lnTo>
                  <a:lnTo>
                    <a:pt x="332100" y="27978"/>
                  </a:lnTo>
                  <a:lnTo>
                    <a:pt x="376307" y="40127"/>
                  </a:lnTo>
                  <a:lnTo>
                    <a:pt x="417023" y="59471"/>
                  </a:lnTo>
                  <a:lnTo>
                    <a:pt x="453508" y="85269"/>
                  </a:lnTo>
                  <a:lnTo>
                    <a:pt x="485020" y="116781"/>
                  </a:lnTo>
                  <a:lnTo>
                    <a:pt x="510818" y="153265"/>
                  </a:lnTo>
                  <a:lnTo>
                    <a:pt x="530163" y="193981"/>
                  </a:lnTo>
                  <a:lnTo>
                    <a:pt x="542313" y="238189"/>
                  </a:lnTo>
                  <a:lnTo>
                    <a:pt x="546527" y="285148"/>
                  </a:lnTo>
                  <a:lnTo>
                    <a:pt x="542313" y="332105"/>
                  </a:lnTo>
                  <a:lnTo>
                    <a:pt x="530163" y="376312"/>
                  </a:lnTo>
                  <a:lnTo>
                    <a:pt x="510818" y="417027"/>
                  </a:lnTo>
                  <a:lnTo>
                    <a:pt x="485020" y="453511"/>
                  </a:lnTo>
                  <a:lnTo>
                    <a:pt x="453508" y="485022"/>
                  </a:lnTo>
                  <a:lnTo>
                    <a:pt x="417023" y="510820"/>
                  </a:lnTo>
                  <a:lnTo>
                    <a:pt x="376307" y="530163"/>
                  </a:lnTo>
                  <a:lnTo>
                    <a:pt x="332100" y="542313"/>
                  </a:lnTo>
                  <a:lnTo>
                    <a:pt x="285143" y="546527"/>
                  </a:lnTo>
                  <a:close/>
                </a:path>
              </a:pathLst>
            </a:custGeom>
            <a:ln w="16774">
              <a:solidFill>
                <a:srgbClr val="2D49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42">
              <a:extLst>
                <a:ext uri="{FF2B5EF4-FFF2-40B4-BE49-F238E27FC236}">
                  <a16:creationId xmlns:a16="http://schemas.microsoft.com/office/drawing/2014/main" id="{362E52B4-BCED-A1F7-3306-5384B32D1FC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6990" y="10234104"/>
              <a:ext cx="187858" cy="234825"/>
            </a:xfrm>
            <a:prstGeom prst="rect">
              <a:avLst/>
            </a:prstGeom>
          </p:spPr>
        </p:pic>
      </p:grpSp>
      <p:sp>
        <p:nvSpPr>
          <p:cNvPr id="22" name="object 43">
            <a:extLst>
              <a:ext uri="{FF2B5EF4-FFF2-40B4-BE49-F238E27FC236}">
                <a16:creationId xmlns:a16="http://schemas.microsoft.com/office/drawing/2014/main" id="{0DB77288-0112-38F3-B68D-755B425E24ED}"/>
              </a:ext>
            </a:extLst>
          </p:cNvPr>
          <p:cNvSpPr txBox="1"/>
          <p:nvPr userDrawn="1"/>
        </p:nvSpPr>
        <p:spPr>
          <a:xfrm>
            <a:off x="1547893" y="10161189"/>
            <a:ext cx="371053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10" dirty="0">
                <a:solidFill>
                  <a:srgbClr val="2D4954"/>
                </a:solidFill>
                <a:latin typeface="Open Sans"/>
                <a:cs typeface="Open Sans"/>
              </a:rPr>
              <a:t>DD-MM-</a:t>
            </a:r>
            <a:r>
              <a:rPr sz="3500" spc="-20" dirty="0">
                <a:solidFill>
                  <a:srgbClr val="2D4954"/>
                </a:solidFill>
                <a:latin typeface="Open Sans"/>
                <a:cs typeface="Open Sans"/>
              </a:rPr>
              <a:t>YYYY</a:t>
            </a:r>
            <a:endParaRPr sz="3500" dirty="0">
              <a:latin typeface="Open Sans"/>
              <a:cs typeface="Open Sans"/>
            </a:endParaRPr>
          </a:p>
        </p:txBody>
      </p:sp>
      <p:sp>
        <p:nvSpPr>
          <p:cNvPr id="23" name="object 44">
            <a:extLst>
              <a:ext uri="{FF2B5EF4-FFF2-40B4-BE49-F238E27FC236}">
                <a16:creationId xmlns:a16="http://schemas.microsoft.com/office/drawing/2014/main" id="{149375B9-2A08-7042-277D-9E1A8DE9C05D}"/>
              </a:ext>
            </a:extLst>
          </p:cNvPr>
          <p:cNvSpPr txBox="1"/>
          <p:nvPr userDrawn="1"/>
        </p:nvSpPr>
        <p:spPr>
          <a:xfrm>
            <a:off x="6513788" y="10161189"/>
            <a:ext cx="2319061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10" dirty="0">
                <a:solidFill>
                  <a:srgbClr val="2D4954"/>
                </a:solidFill>
                <a:latin typeface="Open Sans"/>
                <a:cs typeface="Open Sans"/>
              </a:rPr>
              <a:t>00:00</a:t>
            </a:r>
            <a:endParaRPr sz="3500" dirty="0">
              <a:latin typeface="Open Sans"/>
              <a:cs typeface="Open Sans"/>
            </a:endParaRPr>
          </a:p>
        </p:txBody>
      </p:sp>
      <p:sp>
        <p:nvSpPr>
          <p:cNvPr id="24" name="object 45">
            <a:extLst>
              <a:ext uri="{FF2B5EF4-FFF2-40B4-BE49-F238E27FC236}">
                <a16:creationId xmlns:a16="http://schemas.microsoft.com/office/drawing/2014/main" id="{CC9FEB76-7ECD-5AF9-B078-390BC7CA298F}"/>
              </a:ext>
            </a:extLst>
          </p:cNvPr>
          <p:cNvSpPr txBox="1"/>
          <p:nvPr userDrawn="1"/>
        </p:nvSpPr>
        <p:spPr>
          <a:xfrm>
            <a:off x="9950622" y="10161189"/>
            <a:ext cx="9640808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dirty="0">
                <a:solidFill>
                  <a:srgbClr val="2D4954"/>
                </a:solidFill>
                <a:latin typeface="Open Sans"/>
                <a:cs typeface="Open Sans"/>
              </a:rPr>
              <a:t>Room</a:t>
            </a:r>
            <a:r>
              <a:rPr sz="3500" spc="-15" dirty="0">
                <a:solidFill>
                  <a:srgbClr val="2D4954"/>
                </a:solidFill>
                <a:latin typeface="Open Sans"/>
                <a:cs typeface="Open Sans"/>
              </a:rPr>
              <a:t> </a:t>
            </a:r>
            <a:r>
              <a:rPr sz="3500" spc="-20" dirty="0">
                <a:solidFill>
                  <a:srgbClr val="2D4954"/>
                </a:solidFill>
                <a:latin typeface="Open Sans"/>
                <a:cs typeface="Open Sans"/>
              </a:rPr>
              <a:t>name</a:t>
            </a:r>
            <a:endParaRPr sz="3500" dirty="0">
              <a:latin typeface="Open Sans"/>
              <a:cs typeface="Open Sans"/>
            </a:endParaRPr>
          </a:p>
        </p:txBody>
      </p:sp>
      <p:grpSp>
        <p:nvGrpSpPr>
          <p:cNvPr id="25" name="object 46">
            <a:extLst>
              <a:ext uri="{FF2B5EF4-FFF2-40B4-BE49-F238E27FC236}">
                <a16:creationId xmlns:a16="http://schemas.microsoft.com/office/drawing/2014/main" id="{01226A68-15DB-C4AE-716E-5B9944B6E16D}"/>
              </a:ext>
            </a:extLst>
          </p:cNvPr>
          <p:cNvGrpSpPr/>
          <p:nvPr userDrawn="1"/>
        </p:nvGrpSpPr>
        <p:grpSpPr>
          <a:xfrm>
            <a:off x="9180244" y="10142690"/>
            <a:ext cx="592455" cy="587375"/>
            <a:chOff x="9180244" y="10142690"/>
            <a:chExt cx="592455" cy="587375"/>
          </a:xfrm>
        </p:grpSpPr>
        <p:pic>
          <p:nvPicPr>
            <p:cNvPr id="26" name="object 47">
              <a:extLst>
                <a:ext uri="{FF2B5EF4-FFF2-40B4-BE49-F238E27FC236}">
                  <a16:creationId xmlns:a16="http://schemas.microsoft.com/office/drawing/2014/main" id="{92A67503-CC74-89F6-88E1-1C0427DE32A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53630" y="10381957"/>
              <a:ext cx="318922" cy="91121"/>
            </a:xfrm>
            <a:prstGeom prst="rect">
              <a:avLst/>
            </a:prstGeom>
          </p:spPr>
        </p:pic>
        <p:sp>
          <p:nvSpPr>
            <p:cNvPr id="27" name="object 48">
              <a:extLst>
                <a:ext uri="{FF2B5EF4-FFF2-40B4-BE49-F238E27FC236}">
                  <a16:creationId xmlns:a16="http://schemas.microsoft.com/office/drawing/2014/main" id="{6D6ED3B3-A6B7-5CA3-C843-7EB225E679C9}"/>
                </a:ext>
              </a:extLst>
            </p:cNvPr>
            <p:cNvSpPr/>
            <p:nvPr/>
          </p:nvSpPr>
          <p:spPr>
            <a:xfrm>
              <a:off x="9182862" y="10145307"/>
              <a:ext cx="587375" cy="582295"/>
            </a:xfrm>
            <a:custGeom>
              <a:avLst/>
              <a:gdLst/>
              <a:ahLst/>
              <a:cxnLst/>
              <a:rect l="l" t="t" r="r" b="b"/>
              <a:pathLst>
                <a:path w="587375" h="582295">
                  <a:moveTo>
                    <a:pt x="0" y="0"/>
                  </a:moveTo>
                  <a:lnTo>
                    <a:pt x="0" y="484943"/>
                  </a:lnTo>
                  <a:lnTo>
                    <a:pt x="157895" y="581929"/>
                  </a:lnTo>
                  <a:lnTo>
                    <a:pt x="207341" y="546574"/>
                  </a:lnTo>
                  <a:lnTo>
                    <a:pt x="146765" y="546574"/>
                  </a:lnTo>
                  <a:lnTo>
                    <a:pt x="24459" y="471435"/>
                  </a:lnTo>
                  <a:lnTo>
                    <a:pt x="24459" y="43543"/>
                  </a:lnTo>
                  <a:lnTo>
                    <a:pt x="70888" y="43543"/>
                  </a:lnTo>
                  <a:lnTo>
                    <a:pt x="0" y="0"/>
                  </a:lnTo>
                  <a:close/>
                </a:path>
                <a:path w="587375" h="582295">
                  <a:moveTo>
                    <a:pt x="335338" y="484943"/>
                  </a:moveTo>
                  <a:lnTo>
                    <a:pt x="293535" y="484943"/>
                  </a:lnTo>
                  <a:lnTo>
                    <a:pt x="429170" y="581929"/>
                  </a:lnTo>
                  <a:lnTo>
                    <a:pt x="486728" y="546574"/>
                  </a:lnTo>
                  <a:lnTo>
                    <a:pt x="440300" y="546574"/>
                  </a:lnTo>
                  <a:lnTo>
                    <a:pt x="440300" y="542507"/>
                  </a:lnTo>
                  <a:lnTo>
                    <a:pt x="415840" y="542507"/>
                  </a:lnTo>
                  <a:lnTo>
                    <a:pt x="335338" y="484943"/>
                  </a:lnTo>
                  <a:close/>
                </a:path>
                <a:path w="587375" h="582295">
                  <a:moveTo>
                    <a:pt x="171230" y="387951"/>
                  </a:moveTo>
                  <a:lnTo>
                    <a:pt x="146765" y="387951"/>
                  </a:lnTo>
                  <a:lnTo>
                    <a:pt x="146765" y="546574"/>
                  </a:lnTo>
                  <a:lnTo>
                    <a:pt x="207341" y="546574"/>
                  </a:lnTo>
                  <a:lnTo>
                    <a:pt x="213030" y="542507"/>
                  </a:lnTo>
                  <a:lnTo>
                    <a:pt x="171230" y="542507"/>
                  </a:lnTo>
                  <a:lnTo>
                    <a:pt x="171230" y="387951"/>
                  </a:lnTo>
                  <a:close/>
                </a:path>
                <a:path w="587375" h="582295">
                  <a:moveTo>
                    <a:pt x="587065" y="43543"/>
                  </a:moveTo>
                  <a:lnTo>
                    <a:pt x="562605" y="43543"/>
                  </a:lnTo>
                  <a:lnTo>
                    <a:pt x="562605" y="471435"/>
                  </a:lnTo>
                  <a:lnTo>
                    <a:pt x="440300" y="546574"/>
                  </a:lnTo>
                  <a:lnTo>
                    <a:pt x="486728" y="546574"/>
                  </a:lnTo>
                  <a:lnTo>
                    <a:pt x="587065" y="484943"/>
                  </a:lnTo>
                  <a:lnTo>
                    <a:pt x="587065" y="43543"/>
                  </a:lnTo>
                  <a:close/>
                </a:path>
                <a:path w="587375" h="582295">
                  <a:moveTo>
                    <a:pt x="305765" y="339455"/>
                  </a:moveTo>
                  <a:lnTo>
                    <a:pt x="281300" y="339455"/>
                  </a:lnTo>
                  <a:lnTo>
                    <a:pt x="281300" y="463797"/>
                  </a:lnTo>
                  <a:lnTo>
                    <a:pt x="171230" y="542507"/>
                  </a:lnTo>
                  <a:lnTo>
                    <a:pt x="213030" y="542507"/>
                  </a:lnTo>
                  <a:lnTo>
                    <a:pt x="293535" y="484943"/>
                  </a:lnTo>
                  <a:lnTo>
                    <a:pt x="335338" y="484943"/>
                  </a:lnTo>
                  <a:lnTo>
                    <a:pt x="305765" y="463797"/>
                  </a:lnTo>
                  <a:lnTo>
                    <a:pt x="305765" y="339455"/>
                  </a:lnTo>
                  <a:close/>
                </a:path>
                <a:path w="587375" h="582295">
                  <a:moveTo>
                    <a:pt x="440300" y="412202"/>
                  </a:moveTo>
                  <a:lnTo>
                    <a:pt x="415840" y="412202"/>
                  </a:lnTo>
                  <a:lnTo>
                    <a:pt x="415840" y="542507"/>
                  </a:lnTo>
                  <a:lnTo>
                    <a:pt x="440300" y="542507"/>
                  </a:lnTo>
                  <a:lnTo>
                    <a:pt x="440300" y="412202"/>
                  </a:lnTo>
                  <a:close/>
                </a:path>
                <a:path w="587375" h="582295">
                  <a:moveTo>
                    <a:pt x="70888" y="43543"/>
                  </a:moveTo>
                  <a:lnTo>
                    <a:pt x="24459" y="43543"/>
                  </a:lnTo>
                  <a:lnTo>
                    <a:pt x="146765" y="118661"/>
                  </a:lnTo>
                  <a:lnTo>
                    <a:pt x="146765" y="218223"/>
                  </a:lnTo>
                  <a:lnTo>
                    <a:pt x="171230" y="218223"/>
                  </a:lnTo>
                  <a:lnTo>
                    <a:pt x="171230" y="117352"/>
                  </a:lnTo>
                  <a:lnTo>
                    <a:pt x="199712" y="96986"/>
                  </a:lnTo>
                  <a:lnTo>
                    <a:pt x="157895" y="96986"/>
                  </a:lnTo>
                  <a:lnTo>
                    <a:pt x="70888" y="43543"/>
                  </a:lnTo>
                  <a:close/>
                </a:path>
                <a:path w="587375" h="582295">
                  <a:moveTo>
                    <a:pt x="347584" y="38648"/>
                  </a:moveTo>
                  <a:lnTo>
                    <a:pt x="305765" y="38648"/>
                  </a:lnTo>
                  <a:lnTo>
                    <a:pt x="415840" y="117352"/>
                  </a:lnTo>
                  <a:lnTo>
                    <a:pt x="415840" y="193973"/>
                  </a:lnTo>
                  <a:lnTo>
                    <a:pt x="440300" y="193973"/>
                  </a:lnTo>
                  <a:lnTo>
                    <a:pt x="440300" y="118661"/>
                  </a:lnTo>
                  <a:lnTo>
                    <a:pt x="475590" y="96986"/>
                  </a:lnTo>
                  <a:lnTo>
                    <a:pt x="429170" y="96986"/>
                  </a:lnTo>
                  <a:lnTo>
                    <a:pt x="347584" y="38648"/>
                  </a:lnTo>
                  <a:close/>
                </a:path>
                <a:path w="587375" h="582295">
                  <a:moveTo>
                    <a:pt x="305765" y="38648"/>
                  </a:moveTo>
                  <a:lnTo>
                    <a:pt x="281300" y="38648"/>
                  </a:lnTo>
                  <a:lnTo>
                    <a:pt x="281300" y="169727"/>
                  </a:lnTo>
                  <a:lnTo>
                    <a:pt x="305765" y="169727"/>
                  </a:lnTo>
                  <a:lnTo>
                    <a:pt x="305765" y="38648"/>
                  </a:lnTo>
                  <a:close/>
                </a:path>
                <a:path w="587375" h="582295">
                  <a:moveTo>
                    <a:pt x="293535" y="0"/>
                  </a:moveTo>
                  <a:lnTo>
                    <a:pt x="157895" y="96986"/>
                  </a:lnTo>
                  <a:lnTo>
                    <a:pt x="199712" y="96986"/>
                  </a:lnTo>
                  <a:lnTo>
                    <a:pt x="281300" y="38648"/>
                  </a:lnTo>
                  <a:lnTo>
                    <a:pt x="347584" y="38648"/>
                  </a:lnTo>
                  <a:lnTo>
                    <a:pt x="293535" y="0"/>
                  </a:lnTo>
                  <a:close/>
                </a:path>
                <a:path w="587375" h="582295">
                  <a:moveTo>
                    <a:pt x="587065" y="0"/>
                  </a:moveTo>
                  <a:lnTo>
                    <a:pt x="429170" y="96986"/>
                  </a:lnTo>
                  <a:lnTo>
                    <a:pt x="475590" y="96986"/>
                  </a:lnTo>
                  <a:lnTo>
                    <a:pt x="562605" y="43543"/>
                  </a:lnTo>
                  <a:lnTo>
                    <a:pt x="587065" y="43543"/>
                  </a:lnTo>
                  <a:lnTo>
                    <a:pt x="587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49">
              <a:extLst>
                <a:ext uri="{FF2B5EF4-FFF2-40B4-BE49-F238E27FC236}">
                  <a16:creationId xmlns:a16="http://schemas.microsoft.com/office/drawing/2014/main" id="{4D968C67-2B83-B90C-CB84-15944A84B397}"/>
                </a:ext>
              </a:extLst>
            </p:cNvPr>
            <p:cNvSpPr/>
            <p:nvPr/>
          </p:nvSpPr>
          <p:spPr>
            <a:xfrm>
              <a:off x="9182862" y="10145307"/>
              <a:ext cx="587375" cy="582295"/>
            </a:xfrm>
            <a:custGeom>
              <a:avLst/>
              <a:gdLst/>
              <a:ahLst/>
              <a:cxnLst/>
              <a:rect l="l" t="t" r="r" b="b"/>
              <a:pathLst>
                <a:path w="587375" h="582295">
                  <a:moveTo>
                    <a:pt x="429170" y="96986"/>
                  </a:moveTo>
                  <a:lnTo>
                    <a:pt x="293535" y="0"/>
                  </a:lnTo>
                  <a:lnTo>
                    <a:pt x="157895" y="96986"/>
                  </a:lnTo>
                  <a:lnTo>
                    <a:pt x="0" y="0"/>
                  </a:lnTo>
                  <a:lnTo>
                    <a:pt x="0" y="484943"/>
                  </a:lnTo>
                  <a:lnTo>
                    <a:pt x="157895" y="581929"/>
                  </a:lnTo>
                  <a:lnTo>
                    <a:pt x="293535" y="484943"/>
                  </a:lnTo>
                  <a:lnTo>
                    <a:pt x="429170" y="581929"/>
                  </a:lnTo>
                  <a:lnTo>
                    <a:pt x="587065" y="484943"/>
                  </a:lnTo>
                  <a:lnTo>
                    <a:pt x="587065" y="0"/>
                  </a:lnTo>
                  <a:lnTo>
                    <a:pt x="429170" y="96986"/>
                  </a:lnTo>
                  <a:close/>
                </a:path>
                <a:path w="587375" h="582295">
                  <a:moveTo>
                    <a:pt x="562605" y="471435"/>
                  </a:moveTo>
                  <a:lnTo>
                    <a:pt x="440300" y="546574"/>
                  </a:lnTo>
                  <a:lnTo>
                    <a:pt x="440300" y="412202"/>
                  </a:lnTo>
                  <a:lnTo>
                    <a:pt x="415840" y="412202"/>
                  </a:lnTo>
                  <a:lnTo>
                    <a:pt x="415840" y="542507"/>
                  </a:lnTo>
                  <a:lnTo>
                    <a:pt x="305765" y="463797"/>
                  </a:lnTo>
                  <a:lnTo>
                    <a:pt x="305765" y="339455"/>
                  </a:lnTo>
                  <a:lnTo>
                    <a:pt x="281300" y="339455"/>
                  </a:lnTo>
                  <a:lnTo>
                    <a:pt x="281300" y="463797"/>
                  </a:lnTo>
                  <a:lnTo>
                    <a:pt x="171230" y="542507"/>
                  </a:lnTo>
                  <a:lnTo>
                    <a:pt x="171230" y="387951"/>
                  </a:lnTo>
                  <a:lnTo>
                    <a:pt x="146765" y="387951"/>
                  </a:lnTo>
                  <a:lnTo>
                    <a:pt x="146765" y="546574"/>
                  </a:lnTo>
                  <a:lnTo>
                    <a:pt x="24459" y="471435"/>
                  </a:lnTo>
                  <a:lnTo>
                    <a:pt x="24459" y="43543"/>
                  </a:lnTo>
                  <a:lnTo>
                    <a:pt x="146765" y="118661"/>
                  </a:lnTo>
                  <a:lnTo>
                    <a:pt x="146765" y="218223"/>
                  </a:lnTo>
                  <a:lnTo>
                    <a:pt x="171230" y="218223"/>
                  </a:lnTo>
                  <a:lnTo>
                    <a:pt x="171230" y="117352"/>
                  </a:lnTo>
                  <a:lnTo>
                    <a:pt x="281300" y="38648"/>
                  </a:lnTo>
                  <a:lnTo>
                    <a:pt x="281300" y="169727"/>
                  </a:lnTo>
                  <a:lnTo>
                    <a:pt x="305765" y="169727"/>
                  </a:lnTo>
                  <a:lnTo>
                    <a:pt x="305765" y="38648"/>
                  </a:lnTo>
                  <a:lnTo>
                    <a:pt x="415840" y="117352"/>
                  </a:lnTo>
                  <a:lnTo>
                    <a:pt x="415840" y="193973"/>
                  </a:lnTo>
                  <a:lnTo>
                    <a:pt x="440300" y="193973"/>
                  </a:lnTo>
                  <a:lnTo>
                    <a:pt x="440300" y="118661"/>
                  </a:lnTo>
                  <a:lnTo>
                    <a:pt x="562605" y="43543"/>
                  </a:lnTo>
                  <a:lnTo>
                    <a:pt x="562605" y="471435"/>
                  </a:lnTo>
                  <a:close/>
                </a:path>
              </a:pathLst>
            </a:custGeom>
            <a:ln w="5235">
              <a:solidFill>
                <a:srgbClr val="2D49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50">
              <a:extLst>
                <a:ext uri="{FF2B5EF4-FFF2-40B4-BE49-F238E27FC236}">
                  <a16:creationId xmlns:a16="http://schemas.microsoft.com/office/drawing/2014/main" id="{0A2CEF11-B6AE-DD9C-C7D1-270B64D1326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88059" y="10403270"/>
              <a:ext cx="103080" cy="102227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3175BC-9691-EE34-2362-63D51090210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551180" y="744546"/>
            <a:ext cx="5838532" cy="2073916"/>
            <a:chOff x="551180" y="744546"/>
            <a:chExt cx="5838532" cy="2073916"/>
          </a:xfrm>
        </p:grpSpPr>
        <p:sp>
          <p:nvSpPr>
            <p:cNvPr id="32" name="object 6">
              <a:extLst>
                <a:ext uri="{FF2B5EF4-FFF2-40B4-BE49-F238E27FC236}">
                  <a16:creationId xmlns:a16="http://schemas.microsoft.com/office/drawing/2014/main" id="{18E58802-3B71-1456-C0BB-3DCEAAB8499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2324" y="744546"/>
              <a:ext cx="397510" cy="397510"/>
            </a:xfrm>
            <a:custGeom>
              <a:avLst/>
              <a:gdLst/>
              <a:ahLst/>
              <a:cxnLst/>
              <a:rect l="l" t="t" r="r" b="b"/>
              <a:pathLst>
                <a:path w="397509" h="397509">
                  <a:moveTo>
                    <a:pt x="282960" y="0"/>
                  </a:moveTo>
                  <a:lnTo>
                    <a:pt x="241065" y="0"/>
                  </a:lnTo>
                  <a:lnTo>
                    <a:pt x="199982" y="9148"/>
                  </a:lnTo>
                  <a:lnTo>
                    <a:pt x="161334" y="27444"/>
                  </a:lnTo>
                  <a:lnTo>
                    <a:pt x="126745" y="54888"/>
                  </a:lnTo>
                  <a:lnTo>
                    <a:pt x="54888" y="126745"/>
                  </a:lnTo>
                  <a:lnTo>
                    <a:pt x="27444" y="161334"/>
                  </a:lnTo>
                  <a:lnTo>
                    <a:pt x="9148" y="199982"/>
                  </a:lnTo>
                  <a:lnTo>
                    <a:pt x="0" y="241065"/>
                  </a:lnTo>
                  <a:lnTo>
                    <a:pt x="0" y="282960"/>
                  </a:lnTo>
                  <a:lnTo>
                    <a:pt x="9148" y="324044"/>
                  </a:lnTo>
                  <a:lnTo>
                    <a:pt x="27444" y="362692"/>
                  </a:lnTo>
                  <a:lnTo>
                    <a:pt x="54888" y="397281"/>
                  </a:lnTo>
                  <a:lnTo>
                    <a:pt x="397281" y="54888"/>
                  </a:lnTo>
                  <a:lnTo>
                    <a:pt x="362692" y="27444"/>
                  </a:lnTo>
                  <a:lnTo>
                    <a:pt x="324044" y="9148"/>
                  </a:lnTo>
                  <a:lnTo>
                    <a:pt x="282960" y="0"/>
                  </a:lnTo>
                  <a:close/>
                </a:path>
              </a:pathLst>
            </a:custGeom>
            <a:solidFill>
              <a:srgbClr val="E55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7">
              <a:extLst>
                <a:ext uri="{FF2B5EF4-FFF2-40B4-BE49-F238E27FC236}">
                  <a16:creationId xmlns:a16="http://schemas.microsoft.com/office/drawing/2014/main" id="{AE4B230C-8198-F29A-A089-376842E078D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2323" y="1141837"/>
              <a:ext cx="795020" cy="397510"/>
            </a:xfrm>
            <a:custGeom>
              <a:avLst/>
              <a:gdLst/>
              <a:ahLst/>
              <a:cxnLst/>
              <a:rect l="l" t="t" r="r" b="b"/>
              <a:pathLst>
                <a:path w="795019" h="397509">
                  <a:moveTo>
                    <a:pt x="397281" y="342392"/>
                  </a:moveTo>
                  <a:lnTo>
                    <a:pt x="54889" y="0"/>
                  </a:lnTo>
                  <a:lnTo>
                    <a:pt x="27444" y="34594"/>
                  </a:lnTo>
                  <a:lnTo>
                    <a:pt x="9144" y="73240"/>
                  </a:lnTo>
                  <a:lnTo>
                    <a:pt x="0" y="114325"/>
                  </a:lnTo>
                  <a:lnTo>
                    <a:pt x="0" y="156210"/>
                  </a:lnTo>
                  <a:lnTo>
                    <a:pt x="9144" y="197294"/>
                  </a:lnTo>
                  <a:lnTo>
                    <a:pt x="27444" y="235953"/>
                  </a:lnTo>
                  <a:lnTo>
                    <a:pt x="54889" y="270535"/>
                  </a:lnTo>
                  <a:lnTo>
                    <a:pt x="126746" y="342392"/>
                  </a:lnTo>
                  <a:lnTo>
                    <a:pt x="161328" y="369836"/>
                  </a:lnTo>
                  <a:lnTo>
                    <a:pt x="199986" y="388137"/>
                  </a:lnTo>
                  <a:lnTo>
                    <a:pt x="241058" y="397281"/>
                  </a:lnTo>
                  <a:lnTo>
                    <a:pt x="282956" y="397281"/>
                  </a:lnTo>
                  <a:lnTo>
                    <a:pt x="324040" y="388137"/>
                  </a:lnTo>
                  <a:lnTo>
                    <a:pt x="362686" y="369836"/>
                  </a:lnTo>
                  <a:lnTo>
                    <a:pt x="397281" y="342392"/>
                  </a:lnTo>
                  <a:close/>
                </a:path>
                <a:path w="795019" h="397509">
                  <a:moveTo>
                    <a:pt x="794562" y="114325"/>
                  </a:moveTo>
                  <a:lnTo>
                    <a:pt x="785418" y="73240"/>
                  </a:lnTo>
                  <a:lnTo>
                    <a:pt x="767118" y="34594"/>
                  </a:lnTo>
                  <a:lnTo>
                    <a:pt x="739673" y="0"/>
                  </a:lnTo>
                  <a:lnTo>
                    <a:pt x="397281" y="342392"/>
                  </a:lnTo>
                  <a:lnTo>
                    <a:pt x="431863" y="369836"/>
                  </a:lnTo>
                  <a:lnTo>
                    <a:pt x="470522" y="388137"/>
                  </a:lnTo>
                  <a:lnTo>
                    <a:pt x="511606" y="397281"/>
                  </a:lnTo>
                  <a:lnTo>
                    <a:pt x="553491" y="397281"/>
                  </a:lnTo>
                  <a:lnTo>
                    <a:pt x="594575" y="388137"/>
                  </a:lnTo>
                  <a:lnTo>
                    <a:pt x="633222" y="369836"/>
                  </a:lnTo>
                  <a:lnTo>
                    <a:pt x="667816" y="342392"/>
                  </a:lnTo>
                  <a:lnTo>
                    <a:pt x="739673" y="270535"/>
                  </a:lnTo>
                  <a:lnTo>
                    <a:pt x="767118" y="235953"/>
                  </a:lnTo>
                  <a:lnTo>
                    <a:pt x="785418" y="197294"/>
                  </a:lnTo>
                  <a:lnTo>
                    <a:pt x="794562" y="156210"/>
                  </a:lnTo>
                  <a:lnTo>
                    <a:pt x="794562" y="114325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8">
              <a:extLst>
                <a:ext uri="{FF2B5EF4-FFF2-40B4-BE49-F238E27FC236}">
                  <a16:creationId xmlns:a16="http://schemas.microsoft.com/office/drawing/2014/main" id="{A7F31C2F-C739-1788-6624-70C74D221FF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9613" y="744546"/>
              <a:ext cx="397510" cy="397510"/>
            </a:xfrm>
            <a:custGeom>
              <a:avLst/>
              <a:gdLst/>
              <a:ahLst/>
              <a:cxnLst/>
              <a:rect l="l" t="t" r="r" b="b"/>
              <a:pathLst>
                <a:path w="397509" h="397509">
                  <a:moveTo>
                    <a:pt x="156215" y="0"/>
                  </a:moveTo>
                  <a:lnTo>
                    <a:pt x="114320" y="0"/>
                  </a:lnTo>
                  <a:lnTo>
                    <a:pt x="73237" y="9148"/>
                  </a:lnTo>
                  <a:lnTo>
                    <a:pt x="34589" y="27444"/>
                  </a:lnTo>
                  <a:lnTo>
                    <a:pt x="0" y="54888"/>
                  </a:lnTo>
                  <a:lnTo>
                    <a:pt x="342392" y="397281"/>
                  </a:lnTo>
                  <a:lnTo>
                    <a:pt x="369837" y="362692"/>
                  </a:lnTo>
                  <a:lnTo>
                    <a:pt x="388133" y="324044"/>
                  </a:lnTo>
                  <a:lnTo>
                    <a:pt x="397281" y="282960"/>
                  </a:lnTo>
                  <a:lnTo>
                    <a:pt x="397281" y="241065"/>
                  </a:lnTo>
                  <a:lnTo>
                    <a:pt x="388133" y="199982"/>
                  </a:lnTo>
                  <a:lnTo>
                    <a:pt x="369837" y="161334"/>
                  </a:lnTo>
                  <a:lnTo>
                    <a:pt x="342392" y="126745"/>
                  </a:lnTo>
                  <a:lnTo>
                    <a:pt x="270536" y="54888"/>
                  </a:lnTo>
                  <a:lnTo>
                    <a:pt x="235947" y="27444"/>
                  </a:lnTo>
                  <a:lnTo>
                    <a:pt x="197299" y="9148"/>
                  </a:lnTo>
                  <a:lnTo>
                    <a:pt x="156215" y="0"/>
                  </a:lnTo>
                  <a:close/>
                </a:path>
              </a:pathLst>
            </a:custGeom>
            <a:solidFill>
              <a:srgbClr val="E55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9">
              <a:extLst>
                <a:ext uri="{FF2B5EF4-FFF2-40B4-BE49-F238E27FC236}">
                  <a16:creationId xmlns:a16="http://schemas.microsoft.com/office/drawing/2014/main" id="{148D4167-39E7-66FD-BF8E-6EE1D951F48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2792" y="800994"/>
              <a:ext cx="5836920" cy="1750695"/>
            </a:xfrm>
            <a:custGeom>
              <a:avLst/>
              <a:gdLst/>
              <a:ahLst/>
              <a:cxnLst/>
              <a:rect l="l" t="t" r="r" b="b"/>
              <a:pathLst>
                <a:path w="5836920" h="1750695">
                  <a:moveTo>
                    <a:pt x="275285" y="1536763"/>
                  </a:moveTo>
                  <a:lnTo>
                    <a:pt x="225056" y="1536763"/>
                  </a:lnTo>
                  <a:lnTo>
                    <a:pt x="225310" y="1553705"/>
                  </a:lnTo>
                  <a:lnTo>
                    <a:pt x="225348" y="1655241"/>
                  </a:lnTo>
                  <a:lnTo>
                    <a:pt x="222516" y="1680679"/>
                  </a:lnTo>
                  <a:lnTo>
                    <a:pt x="211391" y="1696313"/>
                  </a:lnTo>
                  <a:lnTo>
                    <a:pt x="187960" y="1704187"/>
                  </a:lnTo>
                  <a:lnTo>
                    <a:pt x="148234" y="1706359"/>
                  </a:lnTo>
                  <a:lnTo>
                    <a:pt x="108508" y="1704187"/>
                  </a:lnTo>
                  <a:lnTo>
                    <a:pt x="85077" y="1696313"/>
                  </a:lnTo>
                  <a:lnTo>
                    <a:pt x="73952" y="1680679"/>
                  </a:lnTo>
                  <a:lnTo>
                    <a:pt x="71120" y="1655241"/>
                  </a:lnTo>
                  <a:lnTo>
                    <a:pt x="71158" y="1553933"/>
                  </a:lnTo>
                  <a:lnTo>
                    <a:pt x="71412" y="1536763"/>
                  </a:lnTo>
                  <a:lnTo>
                    <a:pt x="21183" y="1536763"/>
                  </a:lnTo>
                  <a:lnTo>
                    <a:pt x="21450" y="1553489"/>
                  </a:lnTo>
                  <a:lnTo>
                    <a:pt x="21475" y="1596440"/>
                  </a:lnTo>
                  <a:lnTo>
                    <a:pt x="21183" y="1658772"/>
                  </a:lnTo>
                  <a:lnTo>
                    <a:pt x="26416" y="1702435"/>
                  </a:lnTo>
                  <a:lnTo>
                    <a:pt x="45707" y="1730768"/>
                  </a:lnTo>
                  <a:lnTo>
                    <a:pt x="84505" y="1746072"/>
                  </a:lnTo>
                  <a:lnTo>
                    <a:pt x="148234" y="1750669"/>
                  </a:lnTo>
                  <a:lnTo>
                    <a:pt x="211963" y="1746034"/>
                  </a:lnTo>
                  <a:lnTo>
                    <a:pt x="250761" y="1730654"/>
                  </a:lnTo>
                  <a:lnTo>
                    <a:pt x="270052" y="1702308"/>
                  </a:lnTo>
                  <a:lnTo>
                    <a:pt x="275285" y="1658772"/>
                  </a:lnTo>
                  <a:lnTo>
                    <a:pt x="275031" y="1609293"/>
                  </a:lnTo>
                  <a:lnTo>
                    <a:pt x="274980" y="1574279"/>
                  </a:lnTo>
                  <a:lnTo>
                    <a:pt x="275018" y="1553527"/>
                  </a:lnTo>
                  <a:lnTo>
                    <a:pt x="275285" y="1536763"/>
                  </a:lnTo>
                  <a:close/>
                </a:path>
                <a:path w="5836920" h="1750695">
                  <a:moveTo>
                    <a:pt x="415671" y="1200378"/>
                  </a:moveTo>
                  <a:lnTo>
                    <a:pt x="360946" y="1200378"/>
                  </a:lnTo>
                  <a:lnTo>
                    <a:pt x="330530" y="1300416"/>
                  </a:lnTo>
                  <a:lnTo>
                    <a:pt x="325247" y="1318818"/>
                  </a:lnTo>
                  <a:lnTo>
                    <a:pt x="310159" y="1370063"/>
                  </a:lnTo>
                  <a:lnTo>
                    <a:pt x="297091" y="1370063"/>
                  </a:lnTo>
                  <a:lnTo>
                    <a:pt x="292493" y="1354048"/>
                  </a:lnTo>
                  <a:lnTo>
                    <a:pt x="276707" y="1300416"/>
                  </a:lnTo>
                  <a:lnTo>
                    <a:pt x="246608" y="1200378"/>
                  </a:lnTo>
                  <a:lnTo>
                    <a:pt x="171183" y="1200378"/>
                  </a:lnTo>
                  <a:lnTo>
                    <a:pt x="141084" y="1299210"/>
                  </a:lnTo>
                  <a:lnTo>
                    <a:pt x="120116" y="1370063"/>
                  </a:lnTo>
                  <a:lnTo>
                    <a:pt x="108546" y="1370063"/>
                  </a:lnTo>
                  <a:lnTo>
                    <a:pt x="98933" y="1337894"/>
                  </a:lnTo>
                  <a:lnTo>
                    <a:pt x="56870" y="1200378"/>
                  </a:lnTo>
                  <a:lnTo>
                    <a:pt x="0" y="1200378"/>
                  </a:lnTo>
                  <a:lnTo>
                    <a:pt x="16078" y="1245057"/>
                  </a:lnTo>
                  <a:lnTo>
                    <a:pt x="37439" y="1306499"/>
                  </a:lnTo>
                  <a:lnTo>
                    <a:pt x="58623" y="1368856"/>
                  </a:lnTo>
                  <a:lnTo>
                    <a:pt x="74193" y="1416278"/>
                  </a:lnTo>
                  <a:lnTo>
                    <a:pt x="150520" y="1416278"/>
                  </a:lnTo>
                  <a:lnTo>
                    <a:pt x="179412" y="1324140"/>
                  </a:lnTo>
                  <a:lnTo>
                    <a:pt x="203428" y="1245374"/>
                  </a:lnTo>
                  <a:lnTo>
                    <a:pt x="213156" y="1245374"/>
                  </a:lnTo>
                  <a:lnTo>
                    <a:pt x="235966" y="1323213"/>
                  </a:lnTo>
                  <a:lnTo>
                    <a:pt x="263334" y="1416278"/>
                  </a:lnTo>
                  <a:lnTo>
                    <a:pt x="339648" y="1416278"/>
                  </a:lnTo>
                  <a:lnTo>
                    <a:pt x="351878" y="1380045"/>
                  </a:lnTo>
                  <a:lnTo>
                    <a:pt x="368427" y="1332230"/>
                  </a:lnTo>
                  <a:lnTo>
                    <a:pt x="386461" y="1280934"/>
                  </a:lnTo>
                  <a:lnTo>
                    <a:pt x="403148" y="1234274"/>
                  </a:lnTo>
                  <a:lnTo>
                    <a:pt x="415671" y="1200378"/>
                  </a:lnTo>
                  <a:close/>
                </a:path>
                <a:path w="5836920" h="1750695">
                  <a:moveTo>
                    <a:pt x="575119" y="1536928"/>
                  </a:moveTo>
                  <a:lnTo>
                    <a:pt x="316585" y="1536928"/>
                  </a:lnTo>
                  <a:lnTo>
                    <a:pt x="316585" y="1581378"/>
                  </a:lnTo>
                  <a:lnTo>
                    <a:pt x="420865" y="1581378"/>
                  </a:lnTo>
                  <a:lnTo>
                    <a:pt x="420865" y="1726158"/>
                  </a:lnTo>
                  <a:lnTo>
                    <a:pt x="420712" y="1726158"/>
                  </a:lnTo>
                  <a:lnTo>
                    <a:pt x="420712" y="1746478"/>
                  </a:lnTo>
                  <a:lnTo>
                    <a:pt x="470687" y="1746478"/>
                  </a:lnTo>
                  <a:lnTo>
                    <a:pt x="470687" y="1726158"/>
                  </a:lnTo>
                  <a:lnTo>
                    <a:pt x="470535" y="1726158"/>
                  </a:lnTo>
                  <a:lnTo>
                    <a:pt x="470535" y="1581378"/>
                  </a:lnTo>
                  <a:lnTo>
                    <a:pt x="575119" y="1581378"/>
                  </a:lnTo>
                  <a:lnTo>
                    <a:pt x="575119" y="1536928"/>
                  </a:lnTo>
                  <a:close/>
                </a:path>
                <a:path w="5836920" h="1750695">
                  <a:moveTo>
                    <a:pt x="668947" y="1536865"/>
                  </a:moveTo>
                  <a:lnTo>
                    <a:pt x="618871" y="1536865"/>
                  </a:lnTo>
                  <a:lnTo>
                    <a:pt x="618871" y="1545755"/>
                  </a:lnTo>
                  <a:lnTo>
                    <a:pt x="618972" y="1554645"/>
                  </a:lnTo>
                  <a:lnTo>
                    <a:pt x="619036" y="1573695"/>
                  </a:lnTo>
                  <a:lnTo>
                    <a:pt x="619061" y="1726095"/>
                  </a:lnTo>
                  <a:lnTo>
                    <a:pt x="618909" y="1726095"/>
                  </a:lnTo>
                  <a:lnTo>
                    <a:pt x="618909" y="1746415"/>
                  </a:lnTo>
                  <a:lnTo>
                    <a:pt x="668883" y="1746415"/>
                  </a:lnTo>
                  <a:lnTo>
                    <a:pt x="668883" y="1726095"/>
                  </a:lnTo>
                  <a:lnTo>
                    <a:pt x="668743" y="1726095"/>
                  </a:lnTo>
                  <a:lnTo>
                    <a:pt x="668743" y="1573695"/>
                  </a:lnTo>
                  <a:lnTo>
                    <a:pt x="668743" y="1554645"/>
                  </a:lnTo>
                  <a:lnTo>
                    <a:pt x="668807" y="1545755"/>
                  </a:lnTo>
                  <a:lnTo>
                    <a:pt x="668947" y="1545755"/>
                  </a:lnTo>
                  <a:lnTo>
                    <a:pt x="668947" y="1536865"/>
                  </a:lnTo>
                  <a:close/>
                </a:path>
                <a:path w="5836920" h="1750695">
                  <a:moveTo>
                    <a:pt x="707605" y="1303464"/>
                  </a:moveTo>
                  <a:lnTo>
                    <a:pt x="703973" y="1260767"/>
                  </a:lnTo>
                  <a:lnTo>
                    <a:pt x="666559" y="1210259"/>
                  </a:lnTo>
                  <a:lnTo>
                    <a:pt x="655307" y="1207160"/>
                  </a:lnTo>
                  <a:lnTo>
                    <a:pt x="655307" y="1307109"/>
                  </a:lnTo>
                  <a:lnTo>
                    <a:pt x="655307" y="1309535"/>
                  </a:lnTo>
                  <a:lnTo>
                    <a:pt x="652348" y="1341945"/>
                  </a:lnTo>
                  <a:lnTo>
                    <a:pt x="640359" y="1361960"/>
                  </a:lnTo>
                  <a:lnTo>
                    <a:pt x="614641" y="1372095"/>
                  </a:lnTo>
                  <a:lnTo>
                    <a:pt x="570471" y="1374914"/>
                  </a:lnTo>
                  <a:lnTo>
                    <a:pt x="526605" y="1372095"/>
                  </a:lnTo>
                  <a:lnTo>
                    <a:pt x="500951" y="1361960"/>
                  </a:lnTo>
                  <a:lnTo>
                    <a:pt x="488924" y="1341945"/>
                  </a:lnTo>
                  <a:lnTo>
                    <a:pt x="485940" y="1309535"/>
                  </a:lnTo>
                  <a:lnTo>
                    <a:pt x="485940" y="1307109"/>
                  </a:lnTo>
                  <a:lnTo>
                    <a:pt x="488924" y="1275092"/>
                  </a:lnTo>
                  <a:lnTo>
                    <a:pt x="500951" y="1255039"/>
                  </a:lnTo>
                  <a:lnTo>
                    <a:pt x="526605" y="1244676"/>
                  </a:lnTo>
                  <a:lnTo>
                    <a:pt x="570471" y="1241729"/>
                  </a:lnTo>
                  <a:lnTo>
                    <a:pt x="614641" y="1244549"/>
                  </a:lnTo>
                  <a:lnTo>
                    <a:pt x="640359" y="1254696"/>
                  </a:lnTo>
                  <a:lnTo>
                    <a:pt x="652348" y="1274699"/>
                  </a:lnTo>
                  <a:lnTo>
                    <a:pt x="655307" y="1307109"/>
                  </a:lnTo>
                  <a:lnTo>
                    <a:pt x="655307" y="1207160"/>
                  </a:lnTo>
                  <a:lnTo>
                    <a:pt x="627240" y="1199400"/>
                  </a:lnTo>
                  <a:lnTo>
                    <a:pt x="570471" y="1196124"/>
                  </a:lnTo>
                  <a:lnTo>
                    <a:pt x="513854" y="1199400"/>
                  </a:lnTo>
                  <a:lnTo>
                    <a:pt x="474611" y="1210259"/>
                  </a:lnTo>
                  <a:lnTo>
                    <a:pt x="449999" y="1230210"/>
                  </a:lnTo>
                  <a:lnTo>
                    <a:pt x="437261" y="1260767"/>
                  </a:lnTo>
                  <a:lnTo>
                    <a:pt x="433628" y="1303464"/>
                  </a:lnTo>
                  <a:lnTo>
                    <a:pt x="433628" y="1313192"/>
                  </a:lnTo>
                  <a:lnTo>
                    <a:pt x="437261" y="1355763"/>
                  </a:lnTo>
                  <a:lnTo>
                    <a:pt x="474611" y="1406296"/>
                  </a:lnTo>
                  <a:lnTo>
                    <a:pt x="513854" y="1417218"/>
                  </a:lnTo>
                  <a:lnTo>
                    <a:pt x="570471" y="1420533"/>
                  </a:lnTo>
                  <a:lnTo>
                    <a:pt x="627240" y="1417218"/>
                  </a:lnTo>
                  <a:lnTo>
                    <a:pt x="666559" y="1406296"/>
                  </a:lnTo>
                  <a:lnTo>
                    <a:pt x="695972" y="1374914"/>
                  </a:lnTo>
                  <a:lnTo>
                    <a:pt x="707605" y="1313192"/>
                  </a:lnTo>
                  <a:lnTo>
                    <a:pt x="707605" y="1303464"/>
                  </a:lnTo>
                  <a:close/>
                </a:path>
                <a:path w="5836920" h="1750695">
                  <a:moveTo>
                    <a:pt x="945540" y="1702079"/>
                  </a:moveTo>
                  <a:lnTo>
                    <a:pt x="779805" y="1702079"/>
                  </a:lnTo>
                  <a:lnTo>
                    <a:pt x="779805" y="1553489"/>
                  </a:lnTo>
                  <a:lnTo>
                    <a:pt x="779945" y="1553489"/>
                  </a:lnTo>
                  <a:lnTo>
                    <a:pt x="779945" y="1536979"/>
                  </a:lnTo>
                  <a:lnTo>
                    <a:pt x="729970" y="1536979"/>
                  </a:lnTo>
                  <a:lnTo>
                    <a:pt x="729970" y="1553489"/>
                  </a:lnTo>
                  <a:lnTo>
                    <a:pt x="730097" y="1553489"/>
                  </a:lnTo>
                  <a:lnTo>
                    <a:pt x="730097" y="1702079"/>
                  </a:lnTo>
                  <a:lnTo>
                    <a:pt x="730097" y="1726209"/>
                  </a:lnTo>
                  <a:lnTo>
                    <a:pt x="729970" y="1726209"/>
                  </a:lnTo>
                  <a:lnTo>
                    <a:pt x="729970" y="1746529"/>
                  </a:lnTo>
                  <a:lnTo>
                    <a:pt x="945540" y="1746529"/>
                  </a:lnTo>
                  <a:lnTo>
                    <a:pt x="945540" y="1726209"/>
                  </a:lnTo>
                  <a:lnTo>
                    <a:pt x="945540" y="1702079"/>
                  </a:lnTo>
                  <a:close/>
                </a:path>
                <a:path w="5836920" h="1750695">
                  <a:moveTo>
                    <a:pt x="1019911" y="1416278"/>
                  </a:moveTo>
                  <a:lnTo>
                    <a:pt x="1012634" y="1405851"/>
                  </a:lnTo>
                  <a:lnTo>
                    <a:pt x="1002461" y="1391183"/>
                  </a:lnTo>
                  <a:lnTo>
                    <a:pt x="994117" y="1378991"/>
                  </a:lnTo>
                  <a:lnTo>
                    <a:pt x="986155" y="1367015"/>
                  </a:lnTo>
                  <a:lnTo>
                    <a:pt x="981087" y="1359598"/>
                  </a:lnTo>
                  <a:lnTo>
                    <a:pt x="975969" y="1352410"/>
                  </a:lnTo>
                  <a:lnTo>
                    <a:pt x="972604" y="1347863"/>
                  </a:lnTo>
                  <a:lnTo>
                    <a:pt x="970851" y="1345463"/>
                  </a:lnTo>
                  <a:lnTo>
                    <a:pt x="965784" y="1338732"/>
                  </a:lnTo>
                  <a:lnTo>
                    <a:pt x="989977" y="1329601"/>
                  </a:lnTo>
                  <a:lnTo>
                    <a:pt x="1005840" y="1315554"/>
                  </a:lnTo>
                  <a:lnTo>
                    <a:pt x="1010437" y="1305280"/>
                  </a:lnTo>
                  <a:lnTo>
                    <a:pt x="1014526" y="1296149"/>
                  </a:lnTo>
                  <a:lnTo>
                    <a:pt x="1017168" y="1270927"/>
                  </a:lnTo>
                  <a:lnTo>
                    <a:pt x="1017168" y="1270012"/>
                  </a:lnTo>
                  <a:lnTo>
                    <a:pt x="1013142" y="1243558"/>
                  </a:lnTo>
                  <a:lnTo>
                    <a:pt x="1012151" y="1237068"/>
                  </a:lnTo>
                  <a:lnTo>
                    <a:pt x="995540" y="1215580"/>
                  </a:lnTo>
                  <a:lnTo>
                    <a:pt x="964958" y="1203896"/>
                  </a:lnTo>
                  <a:lnTo>
                    <a:pt x="964552" y="1203871"/>
                  </a:lnTo>
                  <a:lnTo>
                    <a:pt x="964552" y="1272743"/>
                  </a:lnTo>
                  <a:lnTo>
                    <a:pt x="964552" y="1273352"/>
                  </a:lnTo>
                  <a:lnTo>
                    <a:pt x="962393" y="1287589"/>
                  </a:lnTo>
                  <a:lnTo>
                    <a:pt x="954760" y="1297533"/>
                  </a:lnTo>
                  <a:lnTo>
                    <a:pt x="939927" y="1303375"/>
                  </a:lnTo>
                  <a:lnTo>
                    <a:pt x="916216" y="1305280"/>
                  </a:lnTo>
                  <a:lnTo>
                    <a:pt x="810996" y="1305280"/>
                  </a:lnTo>
                  <a:lnTo>
                    <a:pt x="810996" y="1243558"/>
                  </a:lnTo>
                  <a:lnTo>
                    <a:pt x="916216" y="1243558"/>
                  </a:lnTo>
                  <a:lnTo>
                    <a:pt x="939927" y="1245120"/>
                  </a:lnTo>
                  <a:lnTo>
                    <a:pt x="954760" y="1250162"/>
                  </a:lnTo>
                  <a:lnTo>
                    <a:pt x="962393" y="1259205"/>
                  </a:lnTo>
                  <a:lnTo>
                    <a:pt x="964552" y="1272743"/>
                  </a:lnTo>
                  <a:lnTo>
                    <a:pt x="964552" y="1203871"/>
                  </a:lnTo>
                  <a:lnTo>
                    <a:pt x="918044" y="1200378"/>
                  </a:lnTo>
                  <a:lnTo>
                    <a:pt x="759625" y="1200378"/>
                  </a:lnTo>
                  <a:lnTo>
                    <a:pt x="759688" y="1203896"/>
                  </a:lnTo>
                  <a:lnTo>
                    <a:pt x="759777" y="1406766"/>
                  </a:lnTo>
                  <a:lnTo>
                    <a:pt x="759625" y="1416278"/>
                  </a:lnTo>
                  <a:lnTo>
                    <a:pt x="811301" y="1416278"/>
                  </a:lnTo>
                  <a:lnTo>
                    <a:pt x="811149" y="1406766"/>
                  </a:lnTo>
                  <a:lnTo>
                    <a:pt x="811022" y="1376743"/>
                  </a:lnTo>
                  <a:lnTo>
                    <a:pt x="810996" y="1347863"/>
                  </a:lnTo>
                  <a:lnTo>
                    <a:pt x="914082" y="1347863"/>
                  </a:lnTo>
                  <a:lnTo>
                    <a:pt x="941933" y="1386941"/>
                  </a:lnTo>
                  <a:lnTo>
                    <a:pt x="961212" y="1416278"/>
                  </a:lnTo>
                  <a:lnTo>
                    <a:pt x="1019911" y="1416278"/>
                  </a:lnTo>
                  <a:close/>
                </a:path>
                <a:path w="5836920" h="1750695">
                  <a:moveTo>
                    <a:pt x="1043800" y="1536865"/>
                  </a:moveTo>
                  <a:lnTo>
                    <a:pt x="993724" y="1536865"/>
                  </a:lnTo>
                  <a:lnTo>
                    <a:pt x="993724" y="1545755"/>
                  </a:lnTo>
                  <a:lnTo>
                    <a:pt x="993825" y="1554645"/>
                  </a:lnTo>
                  <a:lnTo>
                    <a:pt x="993889" y="1573695"/>
                  </a:lnTo>
                  <a:lnTo>
                    <a:pt x="993914" y="1726095"/>
                  </a:lnTo>
                  <a:lnTo>
                    <a:pt x="993762" y="1726095"/>
                  </a:lnTo>
                  <a:lnTo>
                    <a:pt x="993762" y="1746415"/>
                  </a:lnTo>
                  <a:lnTo>
                    <a:pt x="1043736" y="1746415"/>
                  </a:lnTo>
                  <a:lnTo>
                    <a:pt x="1043736" y="1726095"/>
                  </a:lnTo>
                  <a:lnTo>
                    <a:pt x="1043609" y="1726095"/>
                  </a:lnTo>
                  <a:lnTo>
                    <a:pt x="1043609" y="1573695"/>
                  </a:lnTo>
                  <a:lnTo>
                    <a:pt x="1043609" y="1554645"/>
                  </a:lnTo>
                  <a:lnTo>
                    <a:pt x="1043673" y="1545755"/>
                  </a:lnTo>
                  <a:lnTo>
                    <a:pt x="1043800" y="1545755"/>
                  </a:lnTo>
                  <a:lnTo>
                    <a:pt x="1043800" y="1536865"/>
                  </a:lnTo>
                  <a:close/>
                </a:path>
                <a:path w="5836920" h="1750695">
                  <a:moveTo>
                    <a:pt x="1288719" y="1370558"/>
                  </a:moveTo>
                  <a:lnTo>
                    <a:pt x="1118146" y="1370558"/>
                  </a:lnTo>
                  <a:lnTo>
                    <a:pt x="1118146" y="1218158"/>
                  </a:lnTo>
                  <a:lnTo>
                    <a:pt x="1118298" y="1218158"/>
                  </a:lnTo>
                  <a:lnTo>
                    <a:pt x="1118298" y="1200378"/>
                  </a:lnTo>
                  <a:lnTo>
                    <a:pt x="1066876" y="1200378"/>
                  </a:lnTo>
                  <a:lnTo>
                    <a:pt x="1066876" y="1218158"/>
                  </a:lnTo>
                  <a:lnTo>
                    <a:pt x="1067015" y="1218158"/>
                  </a:lnTo>
                  <a:lnTo>
                    <a:pt x="1067015" y="1370558"/>
                  </a:lnTo>
                  <a:lnTo>
                    <a:pt x="1067015" y="1394688"/>
                  </a:lnTo>
                  <a:lnTo>
                    <a:pt x="1066876" y="1394688"/>
                  </a:lnTo>
                  <a:lnTo>
                    <a:pt x="1066876" y="1416278"/>
                  </a:lnTo>
                  <a:lnTo>
                    <a:pt x="1288719" y="1416278"/>
                  </a:lnTo>
                  <a:lnTo>
                    <a:pt x="1288719" y="1394688"/>
                  </a:lnTo>
                  <a:lnTo>
                    <a:pt x="1288719" y="1370558"/>
                  </a:lnTo>
                  <a:close/>
                </a:path>
                <a:path w="5836920" h="1750695">
                  <a:moveTo>
                    <a:pt x="1603146" y="1304975"/>
                  </a:moveTo>
                  <a:lnTo>
                    <a:pt x="1597317" y="1255026"/>
                  </a:lnTo>
                  <a:lnTo>
                    <a:pt x="1590827" y="1245082"/>
                  </a:lnTo>
                  <a:lnTo>
                    <a:pt x="1576311" y="1222794"/>
                  </a:lnTo>
                  <a:lnTo>
                    <a:pt x="1550847" y="1212176"/>
                  </a:lnTo>
                  <a:lnTo>
                    <a:pt x="1550847" y="1307109"/>
                  </a:lnTo>
                  <a:lnTo>
                    <a:pt x="1550847" y="1309535"/>
                  </a:lnTo>
                  <a:lnTo>
                    <a:pt x="1547926" y="1340015"/>
                  </a:lnTo>
                  <a:lnTo>
                    <a:pt x="1536141" y="1359027"/>
                  </a:lnTo>
                  <a:lnTo>
                    <a:pt x="1510957" y="1368806"/>
                  </a:lnTo>
                  <a:lnTo>
                    <a:pt x="1467827" y="1371574"/>
                  </a:lnTo>
                  <a:lnTo>
                    <a:pt x="1389684" y="1371574"/>
                  </a:lnTo>
                  <a:lnTo>
                    <a:pt x="1389684" y="1245082"/>
                  </a:lnTo>
                  <a:lnTo>
                    <a:pt x="1467827" y="1245082"/>
                  </a:lnTo>
                  <a:lnTo>
                    <a:pt x="1510957" y="1247838"/>
                  </a:lnTo>
                  <a:lnTo>
                    <a:pt x="1536141" y="1257617"/>
                  </a:lnTo>
                  <a:lnTo>
                    <a:pt x="1547926" y="1276642"/>
                  </a:lnTo>
                  <a:lnTo>
                    <a:pt x="1550847" y="1307109"/>
                  </a:lnTo>
                  <a:lnTo>
                    <a:pt x="1550847" y="1212176"/>
                  </a:lnTo>
                  <a:lnTo>
                    <a:pt x="1534896" y="1205509"/>
                  </a:lnTo>
                  <a:lnTo>
                    <a:pt x="1467827" y="1200365"/>
                  </a:lnTo>
                  <a:lnTo>
                    <a:pt x="1338300" y="1200365"/>
                  </a:lnTo>
                  <a:lnTo>
                    <a:pt x="1338300" y="1416265"/>
                  </a:lnTo>
                  <a:lnTo>
                    <a:pt x="1467827" y="1416265"/>
                  </a:lnTo>
                  <a:lnTo>
                    <a:pt x="1534896" y="1411122"/>
                  </a:lnTo>
                  <a:lnTo>
                    <a:pt x="1576311" y="1393837"/>
                  </a:lnTo>
                  <a:lnTo>
                    <a:pt x="1597317" y="1361617"/>
                  </a:lnTo>
                  <a:lnTo>
                    <a:pt x="1603146" y="1311668"/>
                  </a:lnTo>
                  <a:lnTo>
                    <a:pt x="1603146" y="1304975"/>
                  </a:lnTo>
                  <a:close/>
                </a:path>
                <a:path w="5836920" h="1750695">
                  <a:moveTo>
                    <a:pt x="2047735" y="1331429"/>
                  </a:moveTo>
                  <a:lnTo>
                    <a:pt x="1997240" y="1330210"/>
                  </a:lnTo>
                  <a:lnTo>
                    <a:pt x="1994547" y="1351191"/>
                  </a:lnTo>
                  <a:lnTo>
                    <a:pt x="1983409" y="1364996"/>
                  </a:lnTo>
                  <a:lnTo>
                    <a:pt x="1958594" y="1372590"/>
                  </a:lnTo>
                  <a:lnTo>
                    <a:pt x="1914842" y="1374914"/>
                  </a:lnTo>
                  <a:lnTo>
                    <a:pt x="1871548" y="1372095"/>
                  </a:lnTo>
                  <a:lnTo>
                    <a:pt x="1846275" y="1361948"/>
                  </a:lnTo>
                  <a:lnTo>
                    <a:pt x="1834451" y="1341945"/>
                  </a:lnTo>
                  <a:lnTo>
                    <a:pt x="1831517" y="1309535"/>
                  </a:lnTo>
                  <a:lnTo>
                    <a:pt x="1831517" y="1307109"/>
                  </a:lnTo>
                  <a:lnTo>
                    <a:pt x="1834349" y="1275080"/>
                  </a:lnTo>
                  <a:lnTo>
                    <a:pt x="1845970" y="1255039"/>
                  </a:lnTo>
                  <a:lnTo>
                    <a:pt x="1871027" y="1244676"/>
                  </a:lnTo>
                  <a:lnTo>
                    <a:pt x="1914220" y="1241729"/>
                  </a:lnTo>
                  <a:lnTo>
                    <a:pt x="1958200" y="1244015"/>
                  </a:lnTo>
                  <a:lnTo>
                    <a:pt x="1983181" y="1251534"/>
                  </a:lnTo>
                  <a:lnTo>
                    <a:pt x="1994369" y="1265339"/>
                  </a:lnTo>
                  <a:lnTo>
                    <a:pt x="1996948" y="1286433"/>
                  </a:lnTo>
                  <a:lnTo>
                    <a:pt x="2047417" y="1285214"/>
                  </a:lnTo>
                  <a:lnTo>
                    <a:pt x="2042172" y="1241920"/>
                  </a:lnTo>
                  <a:lnTo>
                    <a:pt x="2021878" y="1214564"/>
                  </a:lnTo>
                  <a:lnTo>
                    <a:pt x="1981047" y="1200251"/>
                  </a:lnTo>
                  <a:lnTo>
                    <a:pt x="1914220" y="1196124"/>
                  </a:lnTo>
                  <a:lnTo>
                    <a:pt x="1847291" y="1201343"/>
                  </a:lnTo>
                  <a:lnTo>
                    <a:pt x="1805863" y="1218996"/>
                  </a:lnTo>
                  <a:lnTo>
                    <a:pt x="1784794" y="1252054"/>
                  </a:lnTo>
                  <a:lnTo>
                    <a:pt x="1778914" y="1303464"/>
                  </a:lnTo>
                  <a:lnTo>
                    <a:pt x="1778914" y="1313180"/>
                  </a:lnTo>
                  <a:lnTo>
                    <a:pt x="1784794" y="1364462"/>
                  </a:lnTo>
                  <a:lnTo>
                    <a:pt x="1805863" y="1397533"/>
                  </a:lnTo>
                  <a:lnTo>
                    <a:pt x="1847291" y="1415262"/>
                  </a:lnTo>
                  <a:lnTo>
                    <a:pt x="1914220" y="1420533"/>
                  </a:lnTo>
                  <a:lnTo>
                    <a:pt x="1981225" y="1416227"/>
                  </a:lnTo>
                  <a:lnTo>
                    <a:pt x="2022144" y="1401635"/>
                  </a:lnTo>
                  <a:lnTo>
                    <a:pt x="2042477" y="1374216"/>
                  </a:lnTo>
                  <a:lnTo>
                    <a:pt x="2047735" y="1331429"/>
                  </a:lnTo>
                  <a:close/>
                </a:path>
                <a:path w="5836920" h="1750695">
                  <a:moveTo>
                    <a:pt x="2249995" y="12865"/>
                  </a:moveTo>
                  <a:lnTo>
                    <a:pt x="2016607" y="12865"/>
                  </a:lnTo>
                  <a:lnTo>
                    <a:pt x="1951355" y="289458"/>
                  </a:lnTo>
                  <a:lnTo>
                    <a:pt x="1929536" y="384213"/>
                  </a:lnTo>
                  <a:lnTo>
                    <a:pt x="1909089" y="474154"/>
                  </a:lnTo>
                  <a:lnTo>
                    <a:pt x="1879688" y="474154"/>
                  </a:lnTo>
                  <a:lnTo>
                    <a:pt x="1840153" y="340271"/>
                  </a:lnTo>
                  <a:lnTo>
                    <a:pt x="1742770" y="12865"/>
                  </a:lnTo>
                  <a:lnTo>
                    <a:pt x="1443215" y="12865"/>
                  </a:lnTo>
                  <a:lnTo>
                    <a:pt x="1364195" y="284861"/>
                  </a:lnTo>
                  <a:lnTo>
                    <a:pt x="1350289" y="333692"/>
                  </a:lnTo>
                  <a:lnTo>
                    <a:pt x="1322832" y="428942"/>
                  </a:lnTo>
                  <a:lnTo>
                    <a:pt x="1309966" y="474154"/>
                  </a:lnTo>
                  <a:lnTo>
                    <a:pt x="1287907" y="474154"/>
                  </a:lnTo>
                  <a:lnTo>
                    <a:pt x="1277810" y="433768"/>
                  </a:lnTo>
                  <a:lnTo>
                    <a:pt x="1255877" y="348157"/>
                  </a:lnTo>
                  <a:lnTo>
                    <a:pt x="1244739" y="304152"/>
                  </a:lnTo>
                  <a:lnTo>
                    <a:pt x="1169377" y="12865"/>
                  </a:lnTo>
                  <a:lnTo>
                    <a:pt x="928636" y="12865"/>
                  </a:lnTo>
                  <a:lnTo>
                    <a:pt x="939901" y="45986"/>
                  </a:lnTo>
                  <a:lnTo>
                    <a:pt x="953477" y="86791"/>
                  </a:lnTo>
                  <a:lnTo>
                    <a:pt x="968959" y="133959"/>
                  </a:lnTo>
                  <a:lnTo>
                    <a:pt x="985926" y="186169"/>
                  </a:lnTo>
                  <a:lnTo>
                    <a:pt x="1003935" y="242112"/>
                  </a:lnTo>
                  <a:lnTo>
                    <a:pt x="1022578" y="300456"/>
                  </a:lnTo>
                  <a:lnTo>
                    <a:pt x="1041438" y="359879"/>
                  </a:lnTo>
                  <a:lnTo>
                    <a:pt x="1060081" y="419061"/>
                  </a:lnTo>
                  <a:lnTo>
                    <a:pt x="1078090" y="476707"/>
                  </a:lnTo>
                  <a:lnTo>
                    <a:pt x="1095044" y="531456"/>
                  </a:lnTo>
                  <a:lnTo>
                    <a:pt x="1110526" y="582028"/>
                  </a:lnTo>
                  <a:lnTo>
                    <a:pt x="1124115" y="627075"/>
                  </a:lnTo>
                  <a:lnTo>
                    <a:pt x="1135380" y="665276"/>
                  </a:lnTo>
                  <a:lnTo>
                    <a:pt x="1441373" y="665276"/>
                  </a:lnTo>
                  <a:lnTo>
                    <a:pt x="1509369" y="439229"/>
                  </a:lnTo>
                  <a:lnTo>
                    <a:pt x="1550060" y="300037"/>
                  </a:lnTo>
                  <a:lnTo>
                    <a:pt x="1563484" y="253453"/>
                  </a:lnTo>
                  <a:lnTo>
                    <a:pt x="1576451" y="207670"/>
                  </a:lnTo>
                  <a:lnTo>
                    <a:pt x="1606765" y="207670"/>
                  </a:lnTo>
                  <a:lnTo>
                    <a:pt x="1668335" y="430047"/>
                  </a:lnTo>
                  <a:lnTo>
                    <a:pt x="1734502" y="665276"/>
                  </a:lnTo>
                  <a:lnTo>
                    <a:pt x="2040496" y="665276"/>
                  </a:lnTo>
                  <a:lnTo>
                    <a:pt x="2052180" y="627075"/>
                  </a:lnTo>
                  <a:lnTo>
                    <a:pt x="2066188" y="582028"/>
                  </a:lnTo>
                  <a:lnTo>
                    <a:pt x="2082063" y="531456"/>
                  </a:lnTo>
                  <a:lnTo>
                    <a:pt x="2099398" y="476707"/>
                  </a:lnTo>
                  <a:lnTo>
                    <a:pt x="2117763" y="419061"/>
                  </a:lnTo>
                  <a:lnTo>
                    <a:pt x="2155837" y="300456"/>
                  </a:lnTo>
                  <a:lnTo>
                    <a:pt x="2192858" y="186169"/>
                  </a:lnTo>
                  <a:lnTo>
                    <a:pt x="2225383" y="86791"/>
                  </a:lnTo>
                  <a:lnTo>
                    <a:pt x="2238895" y="45986"/>
                  </a:lnTo>
                  <a:lnTo>
                    <a:pt x="2249995" y="12865"/>
                  </a:lnTo>
                  <a:close/>
                </a:path>
                <a:path w="5836920" h="1750695">
                  <a:moveTo>
                    <a:pt x="2350592" y="1416278"/>
                  </a:moveTo>
                  <a:lnTo>
                    <a:pt x="2334806" y="1382382"/>
                  </a:lnTo>
                  <a:lnTo>
                    <a:pt x="2332774" y="1377962"/>
                  </a:lnTo>
                  <a:lnTo>
                    <a:pt x="2313546" y="1336306"/>
                  </a:lnTo>
                  <a:lnTo>
                    <a:pt x="2289746" y="1284427"/>
                  </a:lnTo>
                  <a:lnTo>
                    <a:pt x="2272461" y="1246606"/>
                  </a:lnTo>
                  <a:lnTo>
                    <a:pt x="2267889" y="1236611"/>
                  </a:lnTo>
                  <a:lnTo>
                    <a:pt x="2259076" y="1217168"/>
                  </a:lnTo>
                  <a:lnTo>
                    <a:pt x="2259076" y="1336306"/>
                  </a:lnTo>
                  <a:lnTo>
                    <a:pt x="2153551" y="1336306"/>
                  </a:lnTo>
                  <a:lnTo>
                    <a:pt x="2169109" y="1300137"/>
                  </a:lnTo>
                  <a:lnTo>
                    <a:pt x="2176932" y="1281722"/>
                  </a:lnTo>
                  <a:lnTo>
                    <a:pt x="2184463" y="1263764"/>
                  </a:lnTo>
                  <a:lnTo>
                    <a:pt x="2191562" y="1246606"/>
                  </a:lnTo>
                  <a:lnTo>
                    <a:pt x="2221065" y="1246606"/>
                  </a:lnTo>
                  <a:lnTo>
                    <a:pt x="2228431" y="1264488"/>
                  </a:lnTo>
                  <a:lnTo>
                    <a:pt x="2236724" y="1284300"/>
                  </a:lnTo>
                  <a:lnTo>
                    <a:pt x="2252370" y="1321409"/>
                  </a:lnTo>
                  <a:lnTo>
                    <a:pt x="2259076" y="1336306"/>
                  </a:lnTo>
                  <a:lnTo>
                    <a:pt x="2259076" y="1217168"/>
                  </a:lnTo>
                  <a:lnTo>
                    <a:pt x="2251468" y="1200365"/>
                  </a:lnTo>
                  <a:lnTo>
                    <a:pt x="2164804" y="1200365"/>
                  </a:lnTo>
                  <a:lnTo>
                    <a:pt x="2148205" y="1236611"/>
                  </a:lnTo>
                  <a:lnTo>
                    <a:pt x="2126132" y="1284300"/>
                  </a:lnTo>
                  <a:lnTo>
                    <a:pt x="2102142" y="1335735"/>
                  </a:lnTo>
                  <a:lnTo>
                    <a:pt x="2080145" y="1382382"/>
                  </a:lnTo>
                  <a:lnTo>
                    <a:pt x="2063838" y="1416278"/>
                  </a:lnTo>
                  <a:lnTo>
                    <a:pt x="2117979" y="1416278"/>
                  </a:lnTo>
                  <a:lnTo>
                    <a:pt x="2134997" y="1377962"/>
                  </a:lnTo>
                  <a:lnTo>
                    <a:pt x="2277313" y="1377962"/>
                  </a:lnTo>
                  <a:lnTo>
                    <a:pt x="2294026" y="1416278"/>
                  </a:lnTo>
                  <a:lnTo>
                    <a:pt x="2350592" y="1416278"/>
                  </a:lnTo>
                  <a:close/>
                </a:path>
                <a:path w="5836920" h="1750695">
                  <a:moveTo>
                    <a:pt x="2652255" y="1416278"/>
                  </a:moveTo>
                  <a:lnTo>
                    <a:pt x="2644978" y="1405851"/>
                  </a:lnTo>
                  <a:lnTo>
                    <a:pt x="2634805" y="1391183"/>
                  </a:lnTo>
                  <a:lnTo>
                    <a:pt x="2626461" y="1378991"/>
                  </a:lnTo>
                  <a:lnTo>
                    <a:pt x="2618498" y="1367015"/>
                  </a:lnTo>
                  <a:lnTo>
                    <a:pt x="2613431" y="1359598"/>
                  </a:lnTo>
                  <a:lnTo>
                    <a:pt x="2608313" y="1352410"/>
                  </a:lnTo>
                  <a:lnTo>
                    <a:pt x="2604960" y="1347863"/>
                  </a:lnTo>
                  <a:lnTo>
                    <a:pt x="2603195" y="1345463"/>
                  </a:lnTo>
                  <a:lnTo>
                    <a:pt x="2598128" y="1338732"/>
                  </a:lnTo>
                  <a:lnTo>
                    <a:pt x="2622321" y="1329601"/>
                  </a:lnTo>
                  <a:lnTo>
                    <a:pt x="2638183" y="1315554"/>
                  </a:lnTo>
                  <a:lnTo>
                    <a:pt x="2642781" y="1305280"/>
                  </a:lnTo>
                  <a:lnTo>
                    <a:pt x="2646870" y="1296149"/>
                  </a:lnTo>
                  <a:lnTo>
                    <a:pt x="2649512" y="1270927"/>
                  </a:lnTo>
                  <a:lnTo>
                    <a:pt x="2649512" y="1270012"/>
                  </a:lnTo>
                  <a:lnTo>
                    <a:pt x="2645486" y="1243558"/>
                  </a:lnTo>
                  <a:lnTo>
                    <a:pt x="2644495" y="1237068"/>
                  </a:lnTo>
                  <a:lnTo>
                    <a:pt x="2627884" y="1215580"/>
                  </a:lnTo>
                  <a:lnTo>
                    <a:pt x="2597302" y="1203896"/>
                  </a:lnTo>
                  <a:lnTo>
                    <a:pt x="2596896" y="1203871"/>
                  </a:lnTo>
                  <a:lnTo>
                    <a:pt x="2596896" y="1272743"/>
                  </a:lnTo>
                  <a:lnTo>
                    <a:pt x="2596896" y="1273352"/>
                  </a:lnTo>
                  <a:lnTo>
                    <a:pt x="2594737" y="1287589"/>
                  </a:lnTo>
                  <a:lnTo>
                    <a:pt x="2587104" y="1297533"/>
                  </a:lnTo>
                  <a:lnTo>
                    <a:pt x="2572283" y="1303375"/>
                  </a:lnTo>
                  <a:lnTo>
                    <a:pt x="2548559" y="1305280"/>
                  </a:lnTo>
                  <a:lnTo>
                    <a:pt x="2443353" y="1305280"/>
                  </a:lnTo>
                  <a:lnTo>
                    <a:pt x="2443353" y="1243558"/>
                  </a:lnTo>
                  <a:lnTo>
                    <a:pt x="2548559" y="1243558"/>
                  </a:lnTo>
                  <a:lnTo>
                    <a:pt x="2572283" y="1245120"/>
                  </a:lnTo>
                  <a:lnTo>
                    <a:pt x="2587104" y="1250162"/>
                  </a:lnTo>
                  <a:lnTo>
                    <a:pt x="2594737" y="1259205"/>
                  </a:lnTo>
                  <a:lnTo>
                    <a:pt x="2596896" y="1272743"/>
                  </a:lnTo>
                  <a:lnTo>
                    <a:pt x="2596896" y="1203871"/>
                  </a:lnTo>
                  <a:lnTo>
                    <a:pt x="2550388" y="1200378"/>
                  </a:lnTo>
                  <a:lnTo>
                    <a:pt x="2391968" y="1200378"/>
                  </a:lnTo>
                  <a:lnTo>
                    <a:pt x="2392032" y="1203896"/>
                  </a:lnTo>
                  <a:lnTo>
                    <a:pt x="2392121" y="1406766"/>
                  </a:lnTo>
                  <a:lnTo>
                    <a:pt x="2391968" y="1416278"/>
                  </a:lnTo>
                  <a:lnTo>
                    <a:pt x="2443645" y="1416278"/>
                  </a:lnTo>
                  <a:lnTo>
                    <a:pt x="2443492" y="1406766"/>
                  </a:lnTo>
                  <a:lnTo>
                    <a:pt x="2443365" y="1376743"/>
                  </a:lnTo>
                  <a:lnTo>
                    <a:pt x="2443353" y="1347863"/>
                  </a:lnTo>
                  <a:lnTo>
                    <a:pt x="2546426" y="1347863"/>
                  </a:lnTo>
                  <a:lnTo>
                    <a:pt x="2574277" y="1386941"/>
                  </a:lnTo>
                  <a:lnTo>
                    <a:pt x="2593556" y="1416278"/>
                  </a:lnTo>
                  <a:lnTo>
                    <a:pt x="2652255" y="1416278"/>
                  </a:lnTo>
                  <a:close/>
                </a:path>
                <a:path w="5836920" h="1750695">
                  <a:moveTo>
                    <a:pt x="2959379" y="1357896"/>
                  </a:moveTo>
                  <a:lnTo>
                    <a:pt x="2933725" y="1312519"/>
                  </a:lnTo>
                  <a:lnTo>
                    <a:pt x="2909214" y="1304671"/>
                  </a:lnTo>
                  <a:lnTo>
                    <a:pt x="2932163" y="1297114"/>
                  </a:lnTo>
                  <a:lnTo>
                    <a:pt x="2944482" y="1287640"/>
                  </a:lnTo>
                  <a:lnTo>
                    <a:pt x="2946196" y="1286319"/>
                  </a:lnTo>
                  <a:lnTo>
                    <a:pt x="2953207" y="1272387"/>
                  </a:lnTo>
                  <a:lnTo>
                    <a:pt x="2955125" y="1255407"/>
                  </a:lnTo>
                  <a:lnTo>
                    <a:pt x="2955125" y="1254798"/>
                  </a:lnTo>
                  <a:lnTo>
                    <a:pt x="2952483" y="1240218"/>
                  </a:lnTo>
                  <a:lnTo>
                    <a:pt x="2950667" y="1230134"/>
                  </a:lnTo>
                  <a:lnTo>
                    <a:pt x="2935401" y="1213218"/>
                  </a:lnTo>
                  <a:lnTo>
                    <a:pt x="2907385" y="1203794"/>
                  </a:lnTo>
                  <a:lnTo>
                    <a:pt x="2907385" y="1351495"/>
                  </a:lnTo>
                  <a:lnTo>
                    <a:pt x="2907385" y="1352118"/>
                  </a:lnTo>
                  <a:lnTo>
                    <a:pt x="2905366" y="1363738"/>
                  </a:lnTo>
                  <a:lnTo>
                    <a:pt x="2898267" y="1371231"/>
                  </a:lnTo>
                  <a:lnTo>
                    <a:pt x="2884551" y="1375244"/>
                  </a:lnTo>
                  <a:lnTo>
                    <a:pt x="2862681" y="1376426"/>
                  </a:lnTo>
                  <a:lnTo>
                    <a:pt x="2750477" y="1376426"/>
                  </a:lnTo>
                  <a:lnTo>
                    <a:pt x="2750477" y="1326565"/>
                  </a:lnTo>
                  <a:lnTo>
                    <a:pt x="2862681" y="1326565"/>
                  </a:lnTo>
                  <a:lnTo>
                    <a:pt x="2884030" y="1327810"/>
                  </a:lnTo>
                  <a:lnTo>
                    <a:pt x="2897809" y="1331963"/>
                  </a:lnTo>
                  <a:lnTo>
                    <a:pt x="2905188" y="1339646"/>
                  </a:lnTo>
                  <a:lnTo>
                    <a:pt x="2907385" y="1351495"/>
                  </a:lnTo>
                  <a:lnTo>
                    <a:pt x="2907385" y="1203794"/>
                  </a:lnTo>
                  <a:lnTo>
                    <a:pt x="2906509" y="1203490"/>
                  </a:lnTo>
                  <a:lnTo>
                    <a:pt x="2903131" y="1203261"/>
                  </a:lnTo>
                  <a:lnTo>
                    <a:pt x="2903131" y="1263015"/>
                  </a:lnTo>
                  <a:lnTo>
                    <a:pt x="2903131" y="1263624"/>
                  </a:lnTo>
                  <a:lnTo>
                    <a:pt x="2901188" y="1274432"/>
                  </a:lnTo>
                  <a:lnTo>
                    <a:pt x="2894419" y="1281912"/>
                  </a:lnTo>
                  <a:lnTo>
                    <a:pt x="2881211" y="1286319"/>
                  </a:lnTo>
                  <a:lnTo>
                    <a:pt x="2880283" y="1286319"/>
                  </a:lnTo>
                  <a:lnTo>
                    <a:pt x="2860852" y="1287640"/>
                  </a:lnTo>
                  <a:lnTo>
                    <a:pt x="2750477" y="1287640"/>
                  </a:lnTo>
                  <a:lnTo>
                    <a:pt x="2750477" y="1240218"/>
                  </a:lnTo>
                  <a:lnTo>
                    <a:pt x="2861475" y="1240218"/>
                  </a:lnTo>
                  <a:lnTo>
                    <a:pt x="2881960" y="1241513"/>
                  </a:lnTo>
                  <a:lnTo>
                    <a:pt x="2894723" y="1245577"/>
                  </a:lnTo>
                  <a:lnTo>
                    <a:pt x="2901277" y="1252651"/>
                  </a:lnTo>
                  <a:lnTo>
                    <a:pt x="2903131" y="1263015"/>
                  </a:lnTo>
                  <a:lnTo>
                    <a:pt x="2903131" y="1203261"/>
                  </a:lnTo>
                  <a:lnTo>
                    <a:pt x="2861170" y="1200365"/>
                  </a:lnTo>
                  <a:lnTo>
                    <a:pt x="2699093" y="1200365"/>
                  </a:lnTo>
                  <a:lnTo>
                    <a:pt x="2699093" y="1416265"/>
                  </a:lnTo>
                  <a:lnTo>
                    <a:pt x="2863596" y="1416265"/>
                  </a:lnTo>
                  <a:lnTo>
                    <a:pt x="2909354" y="1413192"/>
                  </a:lnTo>
                  <a:lnTo>
                    <a:pt x="2938856" y="1403311"/>
                  </a:lnTo>
                  <a:lnTo>
                    <a:pt x="2954680" y="1385608"/>
                  </a:lnTo>
                  <a:lnTo>
                    <a:pt x="2956306" y="1376426"/>
                  </a:lnTo>
                  <a:lnTo>
                    <a:pt x="2959379" y="1359103"/>
                  </a:lnTo>
                  <a:lnTo>
                    <a:pt x="2959379" y="1357896"/>
                  </a:lnTo>
                  <a:close/>
                </a:path>
                <a:path w="5836920" h="1750695">
                  <a:moveTo>
                    <a:pt x="3122180" y="388683"/>
                  </a:moveTo>
                  <a:lnTo>
                    <a:pt x="2904413" y="385013"/>
                  </a:lnTo>
                  <a:lnTo>
                    <a:pt x="2902483" y="416890"/>
                  </a:lnTo>
                  <a:lnTo>
                    <a:pt x="2893593" y="442734"/>
                  </a:lnTo>
                  <a:lnTo>
                    <a:pt x="2873057" y="462661"/>
                  </a:lnTo>
                  <a:lnTo>
                    <a:pt x="2836214" y="476770"/>
                  </a:lnTo>
                  <a:lnTo>
                    <a:pt x="2778379" y="485165"/>
                  </a:lnTo>
                  <a:lnTo>
                    <a:pt x="2694902" y="487934"/>
                  </a:lnTo>
                  <a:lnTo>
                    <a:pt x="2624569" y="486105"/>
                  </a:lnTo>
                  <a:lnTo>
                    <a:pt x="2571800" y="479844"/>
                  </a:lnTo>
                  <a:lnTo>
                    <a:pt x="2534132" y="467969"/>
                  </a:lnTo>
                  <a:lnTo>
                    <a:pt x="2494305" y="422706"/>
                  </a:lnTo>
                  <a:lnTo>
                    <a:pt x="2485402" y="340906"/>
                  </a:lnTo>
                  <a:lnTo>
                    <a:pt x="2485402" y="337235"/>
                  </a:lnTo>
                  <a:lnTo>
                    <a:pt x="2487015" y="290906"/>
                  </a:lnTo>
                  <a:lnTo>
                    <a:pt x="2507678" y="228447"/>
                  </a:lnTo>
                  <a:lnTo>
                    <a:pt x="2568854" y="198145"/>
                  </a:lnTo>
                  <a:lnTo>
                    <a:pt x="2621102" y="191998"/>
                  </a:lnTo>
                  <a:lnTo>
                    <a:pt x="2691231" y="190220"/>
                  </a:lnTo>
                  <a:lnTo>
                    <a:pt x="2775801" y="192798"/>
                  </a:lnTo>
                  <a:lnTo>
                    <a:pt x="2834233" y="200761"/>
                  </a:lnTo>
                  <a:lnTo>
                    <a:pt x="2871330" y="214452"/>
                  </a:lnTo>
                  <a:lnTo>
                    <a:pt x="2900705" y="260299"/>
                  </a:lnTo>
                  <a:lnTo>
                    <a:pt x="2902572" y="293128"/>
                  </a:lnTo>
                  <a:lnTo>
                    <a:pt x="3120352" y="289458"/>
                  </a:lnTo>
                  <a:lnTo>
                    <a:pt x="3119704" y="237959"/>
                  </a:lnTo>
                  <a:lnTo>
                    <a:pt x="3115716" y="192671"/>
                  </a:lnTo>
                  <a:lnTo>
                    <a:pt x="3107829" y="153212"/>
                  </a:lnTo>
                  <a:lnTo>
                    <a:pt x="3078175" y="90347"/>
                  </a:lnTo>
                  <a:lnTo>
                    <a:pt x="3026422" y="46494"/>
                  </a:lnTo>
                  <a:lnTo>
                    <a:pt x="2990888" y="30784"/>
                  </a:lnTo>
                  <a:lnTo>
                    <a:pt x="2948190" y="18745"/>
                  </a:lnTo>
                  <a:lnTo>
                    <a:pt x="2897797" y="10007"/>
                  </a:lnTo>
                  <a:lnTo>
                    <a:pt x="2839148" y="4203"/>
                  </a:lnTo>
                  <a:lnTo>
                    <a:pt x="2771698" y="1003"/>
                  </a:lnTo>
                  <a:lnTo>
                    <a:pt x="2694902" y="12"/>
                  </a:lnTo>
                  <a:lnTo>
                    <a:pt x="2623375" y="1244"/>
                  </a:lnTo>
                  <a:lnTo>
                    <a:pt x="2559723" y="5105"/>
                  </a:lnTo>
                  <a:lnTo>
                    <a:pt x="2503551" y="11747"/>
                  </a:lnTo>
                  <a:lnTo>
                    <a:pt x="2454427" y="21399"/>
                  </a:lnTo>
                  <a:lnTo>
                    <a:pt x="2411946" y="34226"/>
                  </a:lnTo>
                  <a:lnTo>
                    <a:pt x="2375700" y="50419"/>
                  </a:lnTo>
                  <a:lnTo>
                    <a:pt x="2320226" y="93700"/>
                  </a:lnTo>
                  <a:lnTo>
                    <a:pt x="2284704" y="152768"/>
                  </a:lnTo>
                  <a:lnTo>
                    <a:pt x="2265819" y="229146"/>
                  </a:lnTo>
                  <a:lnTo>
                    <a:pt x="2261590" y="274307"/>
                  </a:lnTo>
                  <a:lnTo>
                    <a:pt x="2260269" y="324370"/>
                  </a:lnTo>
                  <a:lnTo>
                    <a:pt x="2260269" y="353783"/>
                  </a:lnTo>
                  <a:lnTo>
                    <a:pt x="2261590" y="403669"/>
                  </a:lnTo>
                  <a:lnTo>
                    <a:pt x="2265819" y="448703"/>
                  </a:lnTo>
                  <a:lnTo>
                    <a:pt x="2273389" y="489077"/>
                  </a:lnTo>
                  <a:lnTo>
                    <a:pt x="2300186" y="556564"/>
                  </a:lnTo>
                  <a:lnTo>
                    <a:pt x="2345258" y="607618"/>
                  </a:lnTo>
                  <a:lnTo>
                    <a:pt x="2411946" y="643699"/>
                  </a:lnTo>
                  <a:lnTo>
                    <a:pt x="2454427" y="656590"/>
                  </a:lnTo>
                  <a:lnTo>
                    <a:pt x="2503551" y="666305"/>
                  </a:lnTo>
                  <a:lnTo>
                    <a:pt x="2559723" y="672998"/>
                  </a:lnTo>
                  <a:lnTo>
                    <a:pt x="2623375" y="676897"/>
                  </a:lnTo>
                  <a:lnTo>
                    <a:pt x="2694902" y="678141"/>
                  </a:lnTo>
                  <a:lnTo>
                    <a:pt x="2771724" y="677049"/>
                  </a:lnTo>
                  <a:lnTo>
                    <a:pt x="2839262" y="673557"/>
                  </a:lnTo>
                  <a:lnTo>
                    <a:pt x="2898038" y="667359"/>
                  </a:lnTo>
                  <a:lnTo>
                    <a:pt x="2948609" y="658152"/>
                  </a:lnTo>
                  <a:lnTo>
                    <a:pt x="2991497" y="645617"/>
                  </a:lnTo>
                  <a:lnTo>
                    <a:pt x="3027235" y="629450"/>
                  </a:lnTo>
                  <a:lnTo>
                    <a:pt x="3079407" y="584987"/>
                  </a:lnTo>
                  <a:lnTo>
                    <a:pt x="3109404" y="522300"/>
                  </a:lnTo>
                  <a:lnTo>
                    <a:pt x="3117431" y="483349"/>
                  </a:lnTo>
                  <a:lnTo>
                    <a:pt x="3121507" y="438912"/>
                  </a:lnTo>
                  <a:lnTo>
                    <a:pt x="3122180" y="388683"/>
                  </a:lnTo>
                  <a:close/>
                </a:path>
                <a:path w="5836920" h="1750695">
                  <a:moveTo>
                    <a:pt x="3271977" y="1303464"/>
                  </a:moveTo>
                  <a:lnTo>
                    <a:pt x="3268345" y="1260767"/>
                  </a:lnTo>
                  <a:lnTo>
                    <a:pt x="3230930" y="1210259"/>
                  </a:lnTo>
                  <a:lnTo>
                    <a:pt x="3219678" y="1207160"/>
                  </a:lnTo>
                  <a:lnTo>
                    <a:pt x="3219678" y="1307109"/>
                  </a:lnTo>
                  <a:lnTo>
                    <a:pt x="3219678" y="1309535"/>
                  </a:lnTo>
                  <a:lnTo>
                    <a:pt x="3216732" y="1341945"/>
                  </a:lnTo>
                  <a:lnTo>
                    <a:pt x="3204743" y="1361960"/>
                  </a:lnTo>
                  <a:lnTo>
                    <a:pt x="3179013" y="1372095"/>
                  </a:lnTo>
                  <a:lnTo>
                    <a:pt x="3134842" y="1374914"/>
                  </a:lnTo>
                  <a:lnTo>
                    <a:pt x="3090976" y="1372095"/>
                  </a:lnTo>
                  <a:lnTo>
                    <a:pt x="3065322" y="1361960"/>
                  </a:lnTo>
                  <a:lnTo>
                    <a:pt x="3053308" y="1341945"/>
                  </a:lnTo>
                  <a:lnTo>
                    <a:pt x="3050311" y="1309535"/>
                  </a:lnTo>
                  <a:lnTo>
                    <a:pt x="3050311" y="1307109"/>
                  </a:lnTo>
                  <a:lnTo>
                    <a:pt x="3053308" y="1275092"/>
                  </a:lnTo>
                  <a:lnTo>
                    <a:pt x="3065322" y="1255039"/>
                  </a:lnTo>
                  <a:lnTo>
                    <a:pt x="3090976" y="1244676"/>
                  </a:lnTo>
                  <a:lnTo>
                    <a:pt x="3134842" y="1241729"/>
                  </a:lnTo>
                  <a:lnTo>
                    <a:pt x="3179013" y="1244549"/>
                  </a:lnTo>
                  <a:lnTo>
                    <a:pt x="3204743" y="1254696"/>
                  </a:lnTo>
                  <a:lnTo>
                    <a:pt x="3216732" y="1274699"/>
                  </a:lnTo>
                  <a:lnTo>
                    <a:pt x="3219678" y="1307109"/>
                  </a:lnTo>
                  <a:lnTo>
                    <a:pt x="3219678" y="1207160"/>
                  </a:lnTo>
                  <a:lnTo>
                    <a:pt x="3191611" y="1199400"/>
                  </a:lnTo>
                  <a:lnTo>
                    <a:pt x="3134842" y="1196124"/>
                  </a:lnTo>
                  <a:lnTo>
                    <a:pt x="3078226" y="1199400"/>
                  </a:lnTo>
                  <a:lnTo>
                    <a:pt x="3038995" y="1210259"/>
                  </a:lnTo>
                  <a:lnTo>
                    <a:pt x="3014383" y="1230210"/>
                  </a:lnTo>
                  <a:lnTo>
                    <a:pt x="3001632" y="1260767"/>
                  </a:lnTo>
                  <a:lnTo>
                    <a:pt x="2998000" y="1303464"/>
                  </a:lnTo>
                  <a:lnTo>
                    <a:pt x="2998000" y="1313192"/>
                  </a:lnTo>
                  <a:lnTo>
                    <a:pt x="3001632" y="1355763"/>
                  </a:lnTo>
                  <a:lnTo>
                    <a:pt x="3038995" y="1406296"/>
                  </a:lnTo>
                  <a:lnTo>
                    <a:pt x="3078226" y="1417218"/>
                  </a:lnTo>
                  <a:lnTo>
                    <a:pt x="3134842" y="1420533"/>
                  </a:lnTo>
                  <a:lnTo>
                    <a:pt x="3191611" y="1417218"/>
                  </a:lnTo>
                  <a:lnTo>
                    <a:pt x="3230930" y="1406296"/>
                  </a:lnTo>
                  <a:lnTo>
                    <a:pt x="3260344" y="1374914"/>
                  </a:lnTo>
                  <a:lnTo>
                    <a:pt x="3271977" y="1313192"/>
                  </a:lnTo>
                  <a:lnTo>
                    <a:pt x="3271977" y="1303464"/>
                  </a:lnTo>
                  <a:close/>
                </a:path>
                <a:path w="5836920" h="1750695">
                  <a:moveTo>
                    <a:pt x="3583076" y="1200378"/>
                  </a:moveTo>
                  <a:lnTo>
                    <a:pt x="3532898" y="1200378"/>
                  </a:lnTo>
                  <a:lnTo>
                    <a:pt x="3533076" y="1219466"/>
                  </a:lnTo>
                  <a:lnTo>
                    <a:pt x="3533305" y="1297813"/>
                  </a:lnTo>
                  <a:lnTo>
                    <a:pt x="3533978" y="1349159"/>
                  </a:lnTo>
                  <a:lnTo>
                    <a:pt x="3534422" y="1371866"/>
                  </a:lnTo>
                  <a:lnTo>
                    <a:pt x="3527120" y="1371866"/>
                  </a:lnTo>
                  <a:lnTo>
                    <a:pt x="3497783" y="1329118"/>
                  </a:lnTo>
                  <a:lnTo>
                    <a:pt x="3483673" y="1308290"/>
                  </a:lnTo>
                  <a:lnTo>
                    <a:pt x="3472078" y="1290688"/>
                  </a:lnTo>
                  <a:lnTo>
                    <a:pt x="3409442" y="1200378"/>
                  </a:lnTo>
                  <a:lnTo>
                    <a:pt x="3323386" y="1200378"/>
                  </a:lnTo>
                  <a:lnTo>
                    <a:pt x="3323653" y="1218996"/>
                  </a:lnTo>
                  <a:lnTo>
                    <a:pt x="3323691" y="1368831"/>
                  </a:lnTo>
                  <a:lnTo>
                    <a:pt x="3323653" y="1396085"/>
                  </a:lnTo>
                  <a:lnTo>
                    <a:pt x="3323386" y="1416278"/>
                  </a:lnTo>
                  <a:lnTo>
                    <a:pt x="3373856" y="1416278"/>
                  </a:lnTo>
                  <a:lnTo>
                    <a:pt x="3373691" y="1397076"/>
                  </a:lnTo>
                  <a:lnTo>
                    <a:pt x="3373463" y="1319212"/>
                  </a:lnTo>
                  <a:lnTo>
                    <a:pt x="3373183" y="1294523"/>
                  </a:lnTo>
                  <a:lnTo>
                    <a:pt x="3372345" y="1244777"/>
                  </a:lnTo>
                  <a:lnTo>
                    <a:pt x="3379635" y="1244777"/>
                  </a:lnTo>
                  <a:lnTo>
                    <a:pt x="3407727" y="1285367"/>
                  </a:lnTo>
                  <a:lnTo>
                    <a:pt x="3421596" y="1305661"/>
                  </a:lnTo>
                  <a:lnTo>
                    <a:pt x="3434677" y="1325041"/>
                  </a:lnTo>
                  <a:lnTo>
                    <a:pt x="3498837" y="1416278"/>
                  </a:lnTo>
                  <a:lnTo>
                    <a:pt x="3583076" y="1416278"/>
                  </a:lnTo>
                  <a:lnTo>
                    <a:pt x="3582809" y="1394460"/>
                  </a:lnTo>
                  <a:lnTo>
                    <a:pt x="3582809" y="1219149"/>
                  </a:lnTo>
                  <a:lnTo>
                    <a:pt x="3583076" y="1200378"/>
                  </a:lnTo>
                  <a:close/>
                </a:path>
                <a:path w="5836920" h="1750695">
                  <a:moveTo>
                    <a:pt x="4036479" y="1331429"/>
                  </a:moveTo>
                  <a:lnTo>
                    <a:pt x="3985984" y="1330210"/>
                  </a:lnTo>
                  <a:lnTo>
                    <a:pt x="3983291" y="1351191"/>
                  </a:lnTo>
                  <a:lnTo>
                    <a:pt x="3972153" y="1364996"/>
                  </a:lnTo>
                  <a:lnTo>
                    <a:pt x="3947325" y="1372590"/>
                  </a:lnTo>
                  <a:lnTo>
                    <a:pt x="3903586" y="1374914"/>
                  </a:lnTo>
                  <a:lnTo>
                    <a:pt x="3860292" y="1372095"/>
                  </a:lnTo>
                  <a:lnTo>
                    <a:pt x="3835019" y="1361948"/>
                  </a:lnTo>
                  <a:lnTo>
                    <a:pt x="3823195" y="1341945"/>
                  </a:lnTo>
                  <a:lnTo>
                    <a:pt x="3820261" y="1309535"/>
                  </a:lnTo>
                  <a:lnTo>
                    <a:pt x="3820261" y="1307109"/>
                  </a:lnTo>
                  <a:lnTo>
                    <a:pt x="3823093" y="1275080"/>
                  </a:lnTo>
                  <a:lnTo>
                    <a:pt x="3834714" y="1255039"/>
                  </a:lnTo>
                  <a:lnTo>
                    <a:pt x="3859771" y="1244676"/>
                  </a:lnTo>
                  <a:lnTo>
                    <a:pt x="3902964" y="1241729"/>
                  </a:lnTo>
                  <a:lnTo>
                    <a:pt x="3946931" y="1244015"/>
                  </a:lnTo>
                  <a:lnTo>
                    <a:pt x="3971925" y="1251534"/>
                  </a:lnTo>
                  <a:lnTo>
                    <a:pt x="3983113" y="1265339"/>
                  </a:lnTo>
                  <a:lnTo>
                    <a:pt x="3985691" y="1286433"/>
                  </a:lnTo>
                  <a:lnTo>
                    <a:pt x="4036161" y="1285214"/>
                  </a:lnTo>
                  <a:lnTo>
                    <a:pt x="4030916" y="1241920"/>
                  </a:lnTo>
                  <a:lnTo>
                    <a:pt x="4010622" y="1214564"/>
                  </a:lnTo>
                  <a:lnTo>
                    <a:pt x="3969791" y="1200251"/>
                  </a:lnTo>
                  <a:lnTo>
                    <a:pt x="3902964" y="1196124"/>
                  </a:lnTo>
                  <a:lnTo>
                    <a:pt x="3836035" y="1201343"/>
                  </a:lnTo>
                  <a:lnTo>
                    <a:pt x="3794607" y="1218996"/>
                  </a:lnTo>
                  <a:lnTo>
                    <a:pt x="3773538" y="1252054"/>
                  </a:lnTo>
                  <a:lnTo>
                    <a:pt x="3767658" y="1303464"/>
                  </a:lnTo>
                  <a:lnTo>
                    <a:pt x="3767658" y="1313180"/>
                  </a:lnTo>
                  <a:lnTo>
                    <a:pt x="3773538" y="1364462"/>
                  </a:lnTo>
                  <a:lnTo>
                    <a:pt x="3794607" y="1397533"/>
                  </a:lnTo>
                  <a:lnTo>
                    <a:pt x="3836035" y="1415262"/>
                  </a:lnTo>
                  <a:lnTo>
                    <a:pt x="3902964" y="1420533"/>
                  </a:lnTo>
                  <a:lnTo>
                    <a:pt x="3969969" y="1416227"/>
                  </a:lnTo>
                  <a:lnTo>
                    <a:pt x="4010888" y="1401635"/>
                  </a:lnTo>
                  <a:lnTo>
                    <a:pt x="4031221" y="1374216"/>
                  </a:lnTo>
                  <a:lnTo>
                    <a:pt x="4036479" y="1331429"/>
                  </a:lnTo>
                  <a:close/>
                </a:path>
                <a:path w="5836920" h="1750695">
                  <a:moveTo>
                    <a:pt x="4053662" y="388683"/>
                  </a:moveTo>
                  <a:lnTo>
                    <a:pt x="3835882" y="385013"/>
                  </a:lnTo>
                  <a:lnTo>
                    <a:pt x="3833952" y="416890"/>
                  </a:lnTo>
                  <a:lnTo>
                    <a:pt x="3825062" y="442734"/>
                  </a:lnTo>
                  <a:lnTo>
                    <a:pt x="3804526" y="462661"/>
                  </a:lnTo>
                  <a:lnTo>
                    <a:pt x="3767683" y="476770"/>
                  </a:lnTo>
                  <a:lnTo>
                    <a:pt x="3709860" y="485165"/>
                  </a:lnTo>
                  <a:lnTo>
                    <a:pt x="3626383" y="487934"/>
                  </a:lnTo>
                  <a:lnTo>
                    <a:pt x="3556038" y="486105"/>
                  </a:lnTo>
                  <a:lnTo>
                    <a:pt x="3503269" y="479844"/>
                  </a:lnTo>
                  <a:lnTo>
                    <a:pt x="3465601" y="467969"/>
                  </a:lnTo>
                  <a:lnTo>
                    <a:pt x="3425774" y="422706"/>
                  </a:lnTo>
                  <a:lnTo>
                    <a:pt x="3416871" y="340906"/>
                  </a:lnTo>
                  <a:lnTo>
                    <a:pt x="3416871" y="337235"/>
                  </a:lnTo>
                  <a:lnTo>
                    <a:pt x="3418484" y="290906"/>
                  </a:lnTo>
                  <a:lnTo>
                    <a:pt x="3439147" y="228447"/>
                  </a:lnTo>
                  <a:lnTo>
                    <a:pt x="3500323" y="198145"/>
                  </a:lnTo>
                  <a:lnTo>
                    <a:pt x="3552571" y="191998"/>
                  </a:lnTo>
                  <a:lnTo>
                    <a:pt x="3622700" y="190220"/>
                  </a:lnTo>
                  <a:lnTo>
                    <a:pt x="3707269" y="192798"/>
                  </a:lnTo>
                  <a:lnTo>
                    <a:pt x="3765702" y="200761"/>
                  </a:lnTo>
                  <a:lnTo>
                    <a:pt x="3802799" y="214452"/>
                  </a:lnTo>
                  <a:lnTo>
                    <a:pt x="3832174" y="260299"/>
                  </a:lnTo>
                  <a:lnTo>
                    <a:pt x="3834041" y="293128"/>
                  </a:lnTo>
                  <a:lnTo>
                    <a:pt x="4051820" y="289458"/>
                  </a:lnTo>
                  <a:lnTo>
                    <a:pt x="4051173" y="237959"/>
                  </a:lnTo>
                  <a:lnTo>
                    <a:pt x="4047185" y="192671"/>
                  </a:lnTo>
                  <a:lnTo>
                    <a:pt x="4039298" y="153212"/>
                  </a:lnTo>
                  <a:lnTo>
                    <a:pt x="4009656" y="90347"/>
                  </a:lnTo>
                  <a:lnTo>
                    <a:pt x="3957891" y="46494"/>
                  </a:lnTo>
                  <a:lnTo>
                    <a:pt x="3922357" y="30784"/>
                  </a:lnTo>
                  <a:lnTo>
                    <a:pt x="3879672" y="18745"/>
                  </a:lnTo>
                  <a:lnTo>
                    <a:pt x="3829266" y="10007"/>
                  </a:lnTo>
                  <a:lnTo>
                    <a:pt x="3770617" y="4203"/>
                  </a:lnTo>
                  <a:lnTo>
                    <a:pt x="3703167" y="1003"/>
                  </a:lnTo>
                  <a:lnTo>
                    <a:pt x="3626383" y="12"/>
                  </a:lnTo>
                  <a:lnTo>
                    <a:pt x="3554844" y="1244"/>
                  </a:lnTo>
                  <a:lnTo>
                    <a:pt x="3491192" y="5105"/>
                  </a:lnTo>
                  <a:lnTo>
                    <a:pt x="3435019" y="11747"/>
                  </a:lnTo>
                  <a:lnTo>
                    <a:pt x="3385896" y="21399"/>
                  </a:lnTo>
                  <a:lnTo>
                    <a:pt x="3343414" y="34226"/>
                  </a:lnTo>
                  <a:lnTo>
                    <a:pt x="3307169" y="50419"/>
                  </a:lnTo>
                  <a:lnTo>
                    <a:pt x="3251695" y="93700"/>
                  </a:lnTo>
                  <a:lnTo>
                    <a:pt x="3216173" y="152768"/>
                  </a:lnTo>
                  <a:lnTo>
                    <a:pt x="3197301" y="229146"/>
                  </a:lnTo>
                  <a:lnTo>
                    <a:pt x="3193059" y="274307"/>
                  </a:lnTo>
                  <a:lnTo>
                    <a:pt x="3191738" y="324370"/>
                  </a:lnTo>
                  <a:lnTo>
                    <a:pt x="3191738" y="353783"/>
                  </a:lnTo>
                  <a:lnTo>
                    <a:pt x="3193059" y="403669"/>
                  </a:lnTo>
                  <a:lnTo>
                    <a:pt x="3197301" y="448703"/>
                  </a:lnTo>
                  <a:lnTo>
                    <a:pt x="3204870" y="489077"/>
                  </a:lnTo>
                  <a:lnTo>
                    <a:pt x="3231654" y="556564"/>
                  </a:lnTo>
                  <a:lnTo>
                    <a:pt x="3276739" y="607618"/>
                  </a:lnTo>
                  <a:lnTo>
                    <a:pt x="3343414" y="643699"/>
                  </a:lnTo>
                  <a:lnTo>
                    <a:pt x="3385896" y="656590"/>
                  </a:lnTo>
                  <a:lnTo>
                    <a:pt x="3435019" y="666305"/>
                  </a:lnTo>
                  <a:lnTo>
                    <a:pt x="3491192" y="672998"/>
                  </a:lnTo>
                  <a:lnTo>
                    <a:pt x="3554844" y="676897"/>
                  </a:lnTo>
                  <a:lnTo>
                    <a:pt x="3626383" y="678141"/>
                  </a:lnTo>
                  <a:lnTo>
                    <a:pt x="3703193" y="677049"/>
                  </a:lnTo>
                  <a:lnTo>
                    <a:pt x="3770731" y="673557"/>
                  </a:lnTo>
                  <a:lnTo>
                    <a:pt x="3829507" y="667359"/>
                  </a:lnTo>
                  <a:lnTo>
                    <a:pt x="3880078" y="658152"/>
                  </a:lnTo>
                  <a:lnTo>
                    <a:pt x="3922966" y="645617"/>
                  </a:lnTo>
                  <a:lnTo>
                    <a:pt x="3958704" y="629450"/>
                  </a:lnTo>
                  <a:lnTo>
                    <a:pt x="4010876" y="584987"/>
                  </a:lnTo>
                  <a:lnTo>
                    <a:pt x="4040873" y="522300"/>
                  </a:lnTo>
                  <a:lnTo>
                    <a:pt x="4048899" y="483349"/>
                  </a:lnTo>
                  <a:lnTo>
                    <a:pt x="4052976" y="438912"/>
                  </a:lnTo>
                  <a:lnTo>
                    <a:pt x="4053662" y="388683"/>
                  </a:lnTo>
                  <a:close/>
                </a:path>
                <a:path w="5836920" h="1750695">
                  <a:moveTo>
                    <a:pt x="4339641" y="1416278"/>
                  </a:moveTo>
                  <a:lnTo>
                    <a:pt x="4323854" y="1382382"/>
                  </a:lnTo>
                  <a:lnTo>
                    <a:pt x="4321822" y="1377962"/>
                  </a:lnTo>
                  <a:lnTo>
                    <a:pt x="4302607" y="1336306"/>
                  </a:lnTo>
                  <a:lnTo>
                    <a:pt x="4278795" y="1284427"/>
                  </a:lnTo>
                  <a:lnTo>
                    <a:pt x="4261523" y="1246606"/>
                  </a:lnTo>
                  <a:lnTo>
                    <a:pt x="4256951" y="1236611"/>
                  </a:lnTo>
                  <a:lnTo>
                    <a:pt x="4248124" y="1217155"/>
                  </a:lnTo>
                  <a:lnTo>
                    <a:pt x="4248124" y="1336306"/>
                  </a:lnTo>
                  <a:lnTo>
                    <a:pt x="4142600" y="1336306"/>
                  </a:lnTo>
                  <a:lnTo>
                    <a:pt x="4158157" y="1300137"/>
                  </a:lnTo>
                  <a:lnTo>
                    <a:pt x="4165981" y="1281722"/>
                  </a:lnTo>
                  <a:lnTo>
                    <a:pt x="4173512" y="1263764"/>
                  </a:lnTo>
                  <a:lnTo>
                    <a:pt x="4180611" y="1246606"/>
                  </a:lnTo>
                  <a:lnTo>
                    <a:pt x="4210113" y="1246606"/>
                  </a:lnTo>
                  <a:lnTo>
                    <a:pt x="4217479" y="1264488"/>
                  </a:lnTo>
                  <a:lnTo>
                    <a:pt x="4225772" y="1284300"/>
                  </a:lnTo>
                  <a:lnTo>
                    <a:pt x="4241419" y="1321409"/>
                  </a:lnTo>
                  <a:lnTo>
                    <a:pt x="4248124" y="1336306"/>
                  </a:lnTo>
                  <a:lnTo>
                    <a:pt x="4248124" y="1217155"/>
                  </a:lnTo>
                  <a:lnTo>
                    <a:pt x="4240517" y="1200365"/>
                  </a:lnTo>
                  <a:lnTo>
                    <a:pt x="4153852" y="1200365"/>
                  </a:lnTo>
                  <a:lnTo>
                    <a:pt x="4137253" y="1236611"/>
                  </a:lnTo>
                  <a:lnTo>
                    <a:pt x="4115181" y="1284300"/>
                  </a:lnTo>
                  <a:lnTo>
                    <a:pt x="4091190" y="1335735"/>
                  </a:lnTo>
                  <a:lnTo>
                    <a:pt x="4069207" y="1382382"/>
                  </a:lnTo>
                  <a:lnTo>
                    <a:pt x="4052900" y="1416278"/>
                  </a:lnTo>
                  <a:lnTo>
                    <a:pt x="4107027" y="1416278"/>
                  </a:lnTo>
                  <a:lnTo>
                    <a:pt x="4124045" y="1377962"/>
                  </a:lnTo>
                  <a:lnTo>
                    <a:pt x="4266362" y="1377962"/>
                  </a:lnTo>
                  <a:lnTo>
                    <a:pt x="4283075" y="1416278"/>
                  </a:lnTo>
                  <a:lnTo>
                    <a:pt x="4339641" y="1416278"/>
                  </a:lnTo>
                  <a:close/>
                </a:path>
                <a:path w="5836920" h="1750695">
                  <a:moveTo>
                    <a:pt x="4636135" y="1275791"/>
                  </a:moveTo>
                  <a:lnTo>
                    <a:pt x="4632033" y="1243863"/>
                  </a:lnTo>
                  <a:lnTo>
                    <a:pt x="4631639" y="1240790"/>
                  </a:lnTo>
                  <a:lnTo>
                    <a:pt x="4615878" y="1217434"/>
                  </a:lnTo>
                  <a:lnTo>
                    <a:pt x="4585462" y="1204417"/>
                  </a:lnTo>
                  <a:lnTo>
                    <a:pt x="4583493" y="1204264"/>
                  </a:lnTo>
                  <a:lnTo>
                    <a:pt x="4583493" y="1275791"/>
                  </a:lnTo>
                  <a:lnTo>
                    <a:pt x="4583481" y="1277010"/>
                  </a:lnTo>
                  <a:lnTo>
                    <a:pt x="4581385" y="1292098"/>
                  </a:lnTo>
                  <a:lnTo>
                    <a:pt x="4573867" y="1302245"/>
                  </a:lnTo>
                  <a:lnTo>
                    <a:pt x="4559414" y="1307833"/>
                  </a:lnTo>
                  <a:lnTo>
                    <a:pt x="4536402" y="1309547"/>
                  </a:lnTo>
                  <a:lnTo>
                    <a:pt x="4432084" y="1309547"/>
                  </a:lnTo>
                  <a:lnTo>
                    <a:pt x="4432084" y="1243863"/>
                  </a:lnTo>
                  <a:lnTo>
                    <a:pt x="4536402" y="1243863"/>
                  </a:lnTo>
                  <a:lnTo>
                    <a:pt x="4559414" y="1245514"/>
                  </a:lnTo>
                  <a:lnTo>
                    <a:pt x="4573867" y="1250962"/>
                  </a:lnTo>
                  <a:lnTo>
                    <a:pt x="4581385" y="1260919"/>
                  </a:lnTo>
                  <a:lnTo>
                    <a:pt x="4583493" y="1275791"/>
                  </a:lnTo>
                  <a:lnTo>
                    <a:pt x="4583493" y="1204264"/>
                  </a:lnTo>
                  <a:lnTo>
                    <a:pt x="4536999" y="1200365"/>
                  </a:lnTo>
                  <a:lnTo>
                    <a:pt x="4380712" y="1200365"/>
                  </a:lnTo>
                  <a:lnTo>
                    <a:pt x="4380776" y="1204417"/>
                  </a:lnTo>
                  <a:lnTo>
                    <a:pt x="4380877" y="1405763"/>
                  </a:lnTo>
                  <a:lnTo>
                    <a:pt x="4380712" y="1416265"/>
                  </a:lnTo>
                  <a:lnTo>
                    <a:pt x="4432389" y="1416265"/>
                  </a:lnTo>
                  <a:lnTo>
                    <a:pt x="4432224" y="1405763"/>
                  </a:lnTo>
                  <a:lnTo>
                    <a:pt x="4432122" y="1394802"/>
                  </a:lnTo>
                  <a:lnTo>
                    <a:pt x="4432084" y="1353324"/>
                  </a:lnTo>
                  <a:lnTo>
                    <a:pt x="4536999" y="1353324"/>
                  </a:lnTo>
                  <a:lnTo>
                    <a:pt x="4585462" y="1349108"/>
                  </a:lnTo>
                  <a:lnTo>
                    <a:pt x="4615878" y="1335697"/>
                  </a:lnTo>
                  <a:lnTo>
                    <a:pt x="4631639" y="1312024"/>
                  </a:lnTo>
                  <a:lnTo>
                    <a:pt x="4631956" y="1309547"/>
                  </a:lnTo>
                  <a:lnTo>
                    <a:pt x="4636135" y="1277010"/>
                  </a:lnTo>
                  <a:lnTo>
                    <a:pt x="4636135" y="1275791"/>
                  </a:lnTo>
                  <a:close/>
                </a:path>
                <a:path w="5836920" h="1750695">
                  <a:moveTo>
                    <a:pt x="4933823" y="1200569"/>
                  </a:moveTo>
                  <a:lnTo>
                    <a:pt x="4667758" y="1200569"/>
                  </a:lnTo>
                  <a:lnTo>
                    <a:pt x="4667758" y="1246289"/>
                  </a:lnTo>
                  <a:lnTo>
                    <a:pt x="4775085" y="1246289"/>
                  </a:lnTo>
                  <a:lnTo>
                    <a:pt x="4775085" y="1394879"/>
                  </a:lnTo>
                  <a:lnTo>
                    <a:pt x="4774933" y="1394879"/>
                  </a:lnTo>
                  <a:lnTo>
                    <a:pt x="4774933" y="1416469"/>
                  </a:lnTo>
                  <a:lnTo>
                    <a:pt x="4826355" y="1416469"/>
                  </a:lnTo>
                  <a:lnTo>
                    <a:pt x="4826355" y="1394879"/>
                  </a:lnTo>
                  <a:lnTo>
                    <a:pt x="4826216" y="1394879"/>
                  </a:lnTo>
                  <a:lnTo>
                    <a:pt x="4826216" y="1246289"/>
                  </a:lnTo>
                  <a:lnTo>
                    <a:pt x="4933823" y="1246289"/>
                  </a:lnTo>
                  <a:lnTo>
                    <a:pt x="4933823" y="1200569"/>
                  </a:lnTo>
                  <a:close/>
                </a:path>
                <a:path w="5836920" h="1750695">
                  <a:moveTo>
                    <a:pt x="4956657" y="12865"/>
                  </a:moveTo>
                  <a:lnTo>
                    <a:pt x="4736109" y="12865"/>
                  </a:lnTo>
                  <a:lnTo>
                    <a:pt x="4736643" y="35534"/>
                  </a:lnTo>
                  <a:lnTo>
                    <a:pt x="4736922" y="61912"/>
                  </a:lnTo>
                  <a:lnTo>
                    <a:pt x="4737011" y="91567"/>
                  </a:lnTo>
                  <a:lnTo>
                    <a:pt x="4737036" y="366636"/>
                  </a:lnTo>
                  <a:lnTo>
                    <a:pt x="4734204" y="411670"/>
                  </a:lnTo>
                  <a:lnTo>
                    <a:pt x="4701997" y="466229"/>
                  </a:lnTo>
                  <a:lnTo>
                    <a:pt x="4666246" y="479564"/>
                  </a:lnTo>
                  <a:lnTo>
                    <a:pt x="4613135" y="486168"/>
                  </a:lnTo>
                  <a:lnTo>
                    <a:pt x="4539475" y="487934"/>
                  </a:lnTo>
                  <a:lnTo>
                    <a:pt x="4465815" y="486168"/>
                  </a:lnTo>
                  <a:lnTo>
                    <a:pt x="4412704" y="479564"/>
                  </a:lnTo>
                  <a:lnTo>
                    <a:pt x="4376940" y="466229"/>
                  </a:lnTo>
                  <a:lnTo>
                    <a:pt x="4344733" y="411670"/>
                  </a:lnTo>
                  <a:lnTo>
                    <a:pt x="4341901" y="366636"/>
                  </a:lnTo>
                  <a:lnTo>
                    <a:pt x="4341901" y="124053"/>
                  </a:lnTo>
                  <a:lnTo>
                    <a:pt x="4342028" y="62598"/>
                  </a:lnTo>
                  <a:lnTo>
                    <a:pt x="4342295" y="36055"/>
                  </a:lnTo>
                  <a:lnTo>
                    <a:pt x="4342828" y="12865"/>
                  </a:lnTo>
                  <a:lnTo>
                    <a:pt x="4122305" y="12865"/>
                  </a:lnTo>
                  <a:lnTo>
                    <a:pt x="4122826" y="36995"/>
                  </a:lnTo>
                  <a:lnTo>
                    <a:pt x="4123105" y="63868"/>
                  </a:lnTo>
                  <a:lnTo>
                    <a:pt x="4123207" y="93497"/>
                  </a:lnTo>
                  <a:lnTo>
                    <a:pt x="4123220" y="192049"/>
                  </a:lnTo>
                  <a:lnTo>
                    <a:pt x="4123080" y="229323"/>
                  </a:lnTo>
                  <a:lnTo>
                    <a:pt x="4122445" y="323862"/>
                  </a:lnTo>
                  <a:lnTo>
                    <a:pt x="4122305" y="377672"/>
                  </a:lnTo>
                  <a:lnTo>
                    <a:pt x="4123639" y="428980"/>
                  </a:lnTo>
                  <a:lnTo>
                    <a:pt x="4128020" y="474548"/>
                  </a:lnTo>
                  <a:lnTo>
                    <a:pt x="4136009" y="514654"/>
                  </a:lnTo>
                  <a:lnTo>
                    <a:pt x="4165104" y="579615"/>
                  </a:lnTo>
                  <a:lnTo>
                    <a:pt x="4215473" y="626160"/>
                  </a:lnTo>
                  <a:lnTo>
                    <a:pt x="4250042" y="643229"/>
                  </a:lnTo>
                  <a:lnTo>
                    <a:pt x="4291622" y="656564"/>
                  </a:lnTo>
                  <a:lnTo>
                    <a:pt x="4340796" y="666432"/>
                  </a:lnTo>
                  <a:lnTo>
                    <a:pt x="4398111" y="673138"/>
                  </a:lnTo>
                  <a:lnTo>
                    <a:pt x="4464151" y="676948"/>
                  </a:lnTo>
                  <a:lnTo>
                    <a:pt x="4539475" y="678141"/>
                  </a:lnTo>
                  <a:lnTo>
                    <a:pt x="4614977" y="676922"/>
                  </a:lnTo>
                  <a:lnTo>
                    <a:pt x="4681144" y="673074"/>
                  </a:lnTo>
                  <a:lnTo>
                    <a:pt x="4738535" y="666318"/>
                  </a:lnTo>
                  <a:lnTo>
                    <a:pt x="4787735" y="656386"/>
                  </a:lnTo>
                  <a:lnTo>
                    <a:pt x="4829314" y="642988"/>
                  </a:lnTo>
                  <a:lnTo>
                    <a:pt x="4863858" y="625843"/>
                  </a:lnTo>
                  <a:lnTo>
                    <a:pt x="4914100" y="579208"/>
                  </a:lnTo>
                  <a:lnTo>
                    <a:pt x="4943056" y="514273"/>
                  </a:lnTo>
                  <a:lnTo>
                    <a:pt x="4950993" y="474243"/>
                  </a:lnTo>
                  <a:lnTo>
                    <a:pt x="4955337" y="428802"/>
                  </a:lnTo>
                  <a:lnTo>
                    <a:pt x="4956657" y="377672"/>
                  </a:lnTo>
                  <a:lnTo>
                    <a:pt x="4956505" y="324383"/>
                  </a:lnTo>
                  <a:lnTo>
                    <a:pt x="4955883" y="230225"/>
                  </a:lnTo>
                  <a:lnTo>
                    <a:pt x="4955730" y="192963"/>
                  </a:lnTo>
                  <a:lnTo>
                    <a:pt x="4955730" y="124968"/>
                  </a:lnTo>
                  <a:lnTo>
                    <a:pt x="4955857" y="63411"/>
                  </a:lnTo>
                  <a:lnTo>
                    <a:pt x="4956124" y="36842"/>
                  </a:lnTo>
                  <a:lnTo>
                    <a:pt x="4956657" y="12865"/>
                  </a:lnTo>
                  <a:close/>
                </a:path>
                <a:path w="5836920" h="1750695">
                  <a:moveTo>
                    <a:pt x="5237912" y="1200378"/>
                  </a:moveTo>
                  <a:lnTo>
                    <a:pt x="5186210" y="1200378"/>
                  </a:lnTo>
                  <a:lnTo>
                    <a:pt x="5186489" y="1217828"/>
                  </a:lnTo>
                  <a:lnTo>
                    <a:pt x="5186527" y="1322311"/>
                  </a:lnTo>
                  <a:lnTo>
                    <a:pt x="5183619" y="1348498"/>
                  </a:lnTo>
                  <a:lnTo>
                    <a:pt x="5172164" y="1364576"/>
                  </a:lnTo>
                  <a:lnTo>
                    <a:pt x="5148046" y="1372692"/>
                  </a:lnTo>
                  <a:lnTo>
                    <a:pt x="5107165" y="1374927"/>
                  </a:lnTo>
                  <a:lnTo>
                    <a:pt x="5066284" y="1372692"/>
                  </a:lnTo>
                  <a:lnTo>
                    <a:pt x="5042166" y="1364576"/>
                  </a:lnTo>
                  <a:lnTo>
                    <a:pt x="5030698" y="1348498"/>
                  </a:lnTo>
                  <a:lnTo>
                    <a:pt x="5027803" y="1322311"/>
                  </a:lnTo>
                  <a:lnTo>
                    <a:pt x="5027828" y="1218044"/>
                  </a:lnTo>
                  <a:lnTo>
                    <a:pt x="5028095" y="1200378"/>
                  </a:lnTo>
                  <a:lnTo>
                    <a:pt x="4976406" y="1200378"/>
                  </a:lnTo>
                  <a:lnTo>
                    <a:pt x="4976673" y="1217599"/>
                  </a:lnTo>
                  <a:lnTo>
                    <a:pt x="4976711" y="1261795"/>
                  </a:lnTo>
                  <a:lnTo>
                    <a:pt x="4976406" y="1325968"/>
                  </a:lnTo>
                  <a:lnTo>
                    <a:pt x="4981778" y="1370888"/>
                  </a:lnTo>
                  <a:lnTo>
                    <a:pt x="5001641" y="1400048"/>
                  </a:lnTo>
                  <a:lnTo>
                    <a:pt x="5041570" y="1415808"/>
                  </a:lnTo>
                  <a:lnTo>
                    <a:pt x="5107165" y="1420533"/>
                  </a:lnTo>
                  <a:lnTo>
                    <a:pt x="5172748" y="1415770"/>
                  </a:lnTo>
                  <a:lnTo>
                    <a:pt x="5212677" y="1399933"/>
                  </a:lnTo>
                  <a:lnTo>
                    <a:pt x="5232539" y="1370761"/>
                  </a:lnTo>
                  <a:lnTo>
                    <a:pt x="5237912" y="1325968"/>
                  </a:lnTo>
                  <a:lnTo>
                    <a:pt x="5237658" y="1275041"/>
                  </a:lnTo>
                  <a:lnTo>
                    <a:pt x="5237607" y="1238999"/>
                  </a:lnTo>
                  <a:lnTo>
                    <a:pt x="5237645" y="1217637"/>
                  </a:lnTo>
                  <a:lnTo>
                    <a:pt x="5237912" y="1200378"/>
                  </a:lnTo>
                  <a:close/>
                </a:path>
                <a:path w="5836920" h="1750695">
                  <a:moveTo>
                    <a:pt x="5558117" y="1416278"/>
                  </a:moveTo>
                  <a:lnTo>
                    <a:pt x="5550852" y="1405851"/>
                  </a:lnTo>
                  <a:lnTo>
                    <a:pt x="5540680" y="1391183"/>
                  </a:lnTo>
                  <a:lnTo>
                    <a:pt x="5532336" y="1378991"/>
                  </a:lnTo>
                  <a:lnTo>
                    <a:pt x="5524360" y="1367015"/>
                  </a:lnTo>
                  <a:lnTo>
                    <a:pt x="5519305" y="1359598"/>
                  </a:lnTo>
                  <a:lnTo>
                    <a:pt x="5514187" y="1352410"/>
                  </a:lnTo>
                  <a:lnTo>
                    <a:pt x="5510822" y="1347863"/>
                  </a:lnTo>
                  <a:lnTo>
                    <a:pt x="5509057" y="1345463"/>
                  </a:lnTo>
                  <a:lnTo>
                    <a:pt x="5504002" y="1338732"/>
                  </a:lnTo>
                  <a:lnTo>
                    <a:pt x="5528183" y="1329601"/>
                  </a:lnTo>
                  <a:lnTo>
                    <a:pt x="5544058" y="1315554"/>
                  </a:lnTo>
                  <a:lnTo>
                    <a:pt x="5548655" y="1305280"/>
                  </a:lnTo>
                  <a:lnTo>
                    <a:pt x="5552745" y="1296149"/>
                  </a:lnTo>
                  <a:lnTo>
                    <a:pt x="5555386" y="1270927"/>
                  </a:lnTo>
                  <a:lnTo>
                    <a:pt x="5555386" y="1270012"/>
                  </a:lnTo>
                  <a:lnTo>
                    <a:pt x="5551360" y="1243558"/>
                  </a:lnTo>
                  <a:lnTo>
                    <a:pt x="5550370" y="1237068"/>
                  </a:lnTo>
                  <a:lnTo>
                    <a:pt x="5533758" y="1215580"/>
                  </a:lnTo>
                  <a:lnTo>
                    <a:pt x="5503176" y="1203896"/>
                  </a:lnTo>
                  <a:lnTo>
                    <a:pt x="5502770" y="1203871"/>
                  </a:lnTo>
                  <a:lnTo>
                    <a:pt x="5502770" y="1272743"/>
                  </a:lnTo>
                  <a:lnTo>
                    <a:pt x="5502770" y="1273352"/>
                  </a:lnTo>
                  <a:lnTo>
                    <a:pt x="5500611" y="1287589"/>
                  </a:lnTo>
                  <a:lnTo>
                    <a:pt x="5492966" y="1297533"/>
                  </a:lnTo>
                  <a:lnTo>
                    <a:pt x="5478145" y="1303375"/>
                  </a:lnTo>
                  <a:lnTo>
                    <a:pt x="5454434" y="1305280"/>
                  </a:lnTo>
                  <a:lnTo>
                    <a:pt x="5349214" y="1305280"/>
                  </a:lnTo>
                  <a:lnTo>
                    <a:pt x="5349214" y="1243558"/>
                  </a:lnTo>
                  <a:lnTo>
                    <a:pt x="5454434" y="1243558"/>
                  </a:lnTo>
                  <a:lnTo>
                    <a:pt x="5478145" y="1245120"/>
                  </a:lnTo>
                  <a:lnTo>
                    <a:pt x="5492966" y="1250162"/>
                  </a:lnTo>
                  <a:lnTo>
                    <a:pt x="5500611" y="1259205"/>
                  </a:lnTo>
                  <a:lnTo>
                    <a:pt x="5502770" y="1272743"/>
                  </a:lnTo>
                  <a:lnTo>
                    <a:pt x="5502770" y="1203871"/>
                  </a:lnTo>
                  <a:lnTo>
                    <a:pt x="5456263" y="1200378"/>
                  </a:lnTo>
                  <a:lnTo>
                    <a:pt x="5297843" y="1200378"/>
                  </a:lnTo>
                  <a:lnTo>
                    <a:pt x="5297906" y="1203896"/>
                  </a:lnTo>
                  <a:lnTo>
                    <a:pt x="5297995" y="1406766"/>
                  </a:lnTo>
                  <a:lnTo>
                    <a:pt x="5297843" y="1416278"/>
                  </a:lnTo>
                  <a:lnTo>
                    <a:pt x="5349519" y="1416278"/>
                  </a:lnTo>
                  <a:lnTo>
                    <a:pt x="5349367" y="1406766"/>
                  </a:lnTo>
                  <a:lnTo>
                    <a:pt x="5349240" y="1376743"/>
                  </a:lnTo>
                  <a:lnTo>
                    <a:pt x="5349214" y="1347863"/>
                  </a:lnTo>
                  <a:lnTo>
                    <a:pt x="5452300" y="1347863"/>
                  </a:lnTo>
                  <a:lnTo>
                    <a:pt x="5480151" y="1386941"/>
                  </a:lnTo>
                  <a:lnTo>
                    <a:pt x="5499430" y="1416278"/>
                  </a:lnTo>
                  <a:lnTo>
                    <a:pt x="5558117" y="1416278"/>
                  </a:lnTo>
                  <a:close/>
                </a:path>
                <a:path w="5836920" h="1750695">
                  <a:moveTo>
                    <a:pt x="5834304" y="458533"/>
                  </a:moveTo>
                  <a:lnTo>
                    <a:pt x="5826950" y="386854"/>
                  </a:lnTo>
                  <a:lnTo>
                    <a:pt x="5798426" y="330174"/>
                  </a:lnTo>
                  <a:lnTo>
                    <a:pt x="5739028" y="287832"/>
                  </a:lnTo>
                  <a:lnTo>
                    <a:pt x="5694718" y="271830"/>
                  </a:lnTo>
                  <a:lnTo>
                    <a:pt x="5639054" y="259168"/>
                  </a:lnTo>
                  <a:lnTo>
                    <a:pt x="5570817" y="249758"/>
                  </a:lnTo>
                  <a:lnTo>
                    <a:pt x="5488787" y="243509"/>
                  </a:lnTo>
                  <a:lnTo>
                    <a:pt x="5375859" y="236715"/>
                  </a:lnTo>
                  <a:lnTo>
                    <a:pt x="5304307" y="229908"/>
                  </a:lnTo>
                  <a:lnTo>
                    <a:pt x="5264772" y="222008"/>
                  </a:lnTo>
                  <a:lnTo>
                    <a:pt x="5247919" y="211899"/>
                  </a:lnTo>
                  <a:lnTo>
                    <a:pt x="5244376" y="198488"/>
                  </a:lnTo>
                  <a:lnTo>
                    <a:pt x="5249799" y="183375"/>
                  </a:lnTo>
                  <a:lnTo>
                    <a:pt x="5273319" y="173443"/>
                  </a:lnTo>
                  <a:lnTo>
                    <a:pt x="5325770" y="167982"/>
                  </a:lnTo>
                  <a:lnTo>
                    <a:pt x="5418036" y="166319"/>
                  </a:lnTo>
                  <a:lnTo>
                    <a:pt x="5511368" y="168630"/>
                  </a:lnTo>
                  <a:lnTo>
                    <a:pt x="5564378" y="175856"/>
                  </a:lnTo>
                  <a:lnTo>
                    <a:pt x="5588101" y="188417"/>
                  </a:lnTo>
                  <a:lnTo>
                    <a:pt x="5593550" y="206756"/>
                  </a:lnTo>
                  <a:lnTo>
                    <a:pt x="5593550" y="222377"/>
                  </a:lnTo>
                  <a:lnTo>
                    <a:pt x="5813158" y="218694"/>
                  </a:lnTo>
                  <a:lnTo>
                    <a:pt x="5809221" y="151130"/>
                  </a:lnTo>
                  <a:lnTo>
                    <a:pt x="5791720" y="96240"/>
                  </a:lnTo>
                  <a:lnTo>
                    <a:pt x="5752173" y="53873"/>
                  </a:lnTo>
                  <a:lnTo>
                    <a:pt x="5682069" y="23825"/>
                  </a:lnTo>
                  <a:lnTo>
                    <a:pt x="5632907" y="13373"/>
                  </a:lnTo>
                  <a:lnTo>
                    <a:pt x="5572912" y="5930"/>
                  </a:lnTo>
                  <a:lnTo>
                    <a:pt x="5501030" y="1473"/>
                  </a:lnTo>
                  <a:lnTo>
                    <a:pt x="5416207" y="0"/>
                  </a:lnTo>
                  <a:lnTo>
                    <a:pt x="5332323" y="1790"/>
                  </a:lnTo>
                  <a:lnTo>
                    <a:pt x="5260962" y="7150"/>
                  </a:lnTo>
                  <a:lnTo>
                    <a:pt x="5201183" y="16014"/>
                  </a:lnTo>
                  <a:lnTo>
                    <a:pt x="5152021" y="28359"/>
                  </a:lnTo>
                  <a:lnTo>
                    <a:pt x="5112512" y="44132"/>
                  </a:lnTo>
                  <a:lnTo>
                    <a:pt x="5058651" y="85826"/>
                  </a:lnTo>
                  <a:lnTo>
                    <a:pt x="5031956" y="140754"/>
                  </a:lnTo>
                  <a:lnTo>
                    <a:pt x="5024755" y="208584"/>
                  </a:lnTo>
                  <a:lnTo>
                    <a:pt x="5026457" y="249313"/>
                  </a:lnTo>
                  <a:lnTo>
                    <a:pt x="5043614" y="314896"/>
                  </a:lnTo>
                  <a:lnTo>
                    <a:pt x="5086782" y="361823"/>
                  </a:lnTo>
                  <a:lnTo>
                    <a:pt x="5121021" y="379222"/>
                  </a:lnTo>
                  <a:lnTo>
                    <a:pt x="5165229" y="393077"/>
                  </a:lnTo>
                  <a:lnTo>
                    <a:pt x="5220589" y="403783"/>
                  </a:lnTo>
                  <a:lnTo>
                    <a:pt x="5288242" y="411683"/>
                  </a:lnTo>
                  <a:lnTo>
                    <a:pt x="5369344" y="417182"/>
                  </a:lnTo>
                  <a:lnTo>
                    <a:pt x="5482806" y="424116"/>
                  </a:lnTo>
                  <a:lnTo>
                    <a:pt x="5554865" y="432054"/>
                  </a:lnTo>
                  <a:lnTo>
                    <a:pt x="5594820" y="441591"/>
                  </a:lnTo>
                  <a:lnTo>
                    <a:pt x="5611952" y="453288"/>
                  </a:lnTo>
                  <a:lnTo>
                    <a:pt x="5615610" y="467715"/>
                  </a:lnTo>
                  <a:lnTo>
                    <a:pt x="5615610" y="472313"/>
                  </a:lnTo>
                  <a:lnTo>
                    <a:pt x="5611482" y="490601"/>
                  </a:lnTo>
                  <a:lnTo>
                    <a:pt x="5589524" y="502183"/>
                  </a:lnTo>
                  <a:lnTo>
                    <a:pt x="5535358" y="508241"/>
                  </a:lnTo>
                  <a:lnTo>
                    <a:pt x="5434584" y="509981"/>
                  </a:lnTo>
                  <a:lnTo>
                    <a:pt x="5344909" y="508863"/>
                  </a:lnTo>
                  <a:lnTo>
                    <a:pt x="5288127" y="504964"/>
                  </a:lnTo>
                  <a:lnTo>
                    <a:pt x="5256809" y="497484"/>
                  </a:lnTo>
                  <a:lnTo>
                    <a:pt x="5243487" y="485635"/>
                  </a:lnTo>
                  <a:lnTo>
                    <a:pt x="5240693" y="468630"/>
                  </a:lnTo>
                  <a:lnTo>
                    <a:pt x="5240693" y="451180"/>
                  </a:lnTo>
                  <a:lnTo>
                    <a:pt x="5021072" y="454863"/>
                  </a:lnTo>
                  <a:lnTo>
                    <a:pt x="5022393" y="496887"/>
                  </a:lnTo>
                  <a:lnTo>
                    <a:pt x="5035486" y="565340"/>
                  </a:lnTo>
                  <a:lnTo>
                    <a:pt x="5068354" y="615061"/>
                  </a:lnTo>
                  <a:lnTo>
                    <a:pt x="5127904" y="648589"/>
                  </a:lnTo>
                  <a:lnTo>
                    <a:pt x="5169865" y="660069"/>
                  </a:lnTo>
                  <a:lnTo>
                    <a:pt x="5221109" y="668451"/>
                  </a:lnTo>
                  <a:lnTo>
                    <a:pt x="5282489" y="674039"/>
                  </a:lnTo>
                  <a:lnTo>
                    <a:pt x="5354891" y="677164"/>
                  </a:lnTo>
                  <a:lnTo>
                    <a:pt x="5439168" y="678141"/>
                  </a:lnTo>
                  <a:lnTo>
                    <a:pt x="5525211" y="676338"/>
                  </a:lnTo>
                  <a:lnTo>
                    <a:pt x="5598096" y="670928"/>
                  </a:lnTo>
                  <a:lnTo>
                    <a:pt x="5658840" y="661898"/>
                  </a:lnTo>
                  <a:lnTo>
                    <a:pt x="5708523" y="649249"/>
                  </a:lnTo>
                  <a:lnTo>
                    <a:pt x="5748185" y="632968"/>
                  </a:lnTo>
                  <a:lnTo>
                    <a:pt x="5801614" y="589483"/>
                  </a:lnTo>
                  <a:lnTo>
                    <a:pt x="5827522" y="531355"/>
                  </a:lnTo>
                  <a:lnTo>
                    <a:pt x="5832780" y="496785"/>
                  </a:lnTo>
                  <a:lnTo>
                    <a:pt x="5834304" y="458533"/>
                  </a:lnTo>
                  <a:close/>
                </a:path>
                <a:path w="5836920" h="1750695">
                  <a:moveTo>
                    <a:pt x="5836361" y="1374279"/>
                  </a:moveTo>
                  <a:lnTo>
                    <a:pt x="5656351" y="1374279"/>
                  </a:lnTo>
                  <a:lnTo>
                    <a:pt x="5656351" y="1327289"/>
                  </a:lnTo>
                  <a:lnTo>
                    <a:pt x="5656351" y="1326019"/>
                  </a:lnTo>
                  <a:lnTo>
                    <a:pt x="5752566" y="1326019"/>
                  </a:lnTo>
                  <a:lnTo>
                    <a:pt x="5752566" y="1327289"/>
                  </a:lnTo>
                  <a:lnTo>
                    <a:pt x="5818429" y="1327289"/>
                  </a:lnTo>
                  <a:lnTo>
                    <a:pt x="5818429" y="1326019"/>
                  </a:lnTo>
                  <a:lnTo>
                    <a:pt x="5818429" y="1286649"/>
                  </a:lnTo>
                  <a:lnTo>
                    <a:pt x="5656351" y="1286649"/>
                  </a:lnTo>
                  <a:lnTo>
                    <a:pt x="5656351" y="1243469"/>
                  </a:lnTo>
                  <a:lnTo>
                    <a:pt x="5656351" y="1242199"/>
                  </a:lnTo>
                  <a:lnTo>
                    <a:pt x="5797689" y="1242199"/>
                  </a:lnTo>
                  <a:lnTo>
                    <a:pt x="5797689" y="1243469"/>
                  </a:lnTo>
                  <a:lnTo>
                    <a:pt x="5831205" y="1243469"/>
                  </a:lnTo>
                  <a:lnTo>
                    <a:pt x="5831205" y="1242199"/>
                  </a:lnTo>
                  <a:lnTo>
                    <a:pt x="5831205" y="1238389"/>
                  </a:lnTo>
                  <a:lnTo>
                    <a:pt x="5831205" y="1209179"/>
                  </a:lnTo>
                  <a:lnTo>
                    <a:pt x="5831205" y="1200289"/>
                  </a:lnTo>
                  <a:lnTo>
                    <a:pt x="5605043" y="1200289"/>
                  </a:lnTo>
                  <a:lnTo>
                    <a:pt x="5605043" y="1209179"/>
                  </a:lnTo>
                  <a:lnTo>
                    <a:pt x="5605208" y="1209179"/>
                  </a:lnTo>
                  <a:lnTo>
                    <a:pt x="5605208" y="1238389"/>
                  </a:lnTo>
                  <a:lnTo>
                    <a:pt x="5605272" y="1242199"/>
                  </a:lnTo>
                  <a:lnTo>
                    <a:pt x="5605272" y="1243469"/>
                  </a:lnTo>
                  <a:lnTo>
                    <a:pt x="5605259" y="1286649"/>
                  </a:lnTo>
                  <a:lnTo>
                    <a:pt x="5605246" y="1326019"/>
                  </a:lnTo>
                  <a:lnTo>
                    <a:pt x="5605246" y="1327289"/>
                  </a:lnTo>
                  <a:lnTo>
                    <a:pt x="5605246" y="1374279"/>
                  </a:lnTo>
                  <a:lnTo>
                    <a:pt x="5605234" y="1394599"/>
                  </a:lnTo>
                  <a:lnTo>
                    <a:pt x="5605094" y="1394599"/>
                  </a:lnTo>
                  <a:lnTo>
                    <a:pt x="5605094" y="1416189"/>
                  </a:lnTo>
                  <a:lnTo>
                    <a:pt x="5836361" y="1416189"/>
                  </a:lnTo>
                  <a:lnTo>
                    <a:pt x="5836361" y="1394599"/>
                  </a:lnTo>
                  <a:lnTo>
                    <a:pt x="5836361" y="1374279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10">
              <a:extLst>
                <a:ext uri="{FF2B5EF4-FFF2-40B4-BE49-F238E27FC236}">
                  <a16:creationId xmlns:a16="http://schemas.microsoft.com/office/drawing/2014/main" id="{AAB26A7D-700F-AA2A-1CAB-5C7AF35FE244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6574" y="2333618"/>
              <a:ext cx="250248" cy="218040"/>
            </a:xfrm>
            <a:prstGeom prst="rect">
              <a:avLst/>
            </a:prstGeom>
          </p:spPr>
        </p:pic>
        <p:sp>
          <p:nvSpPr>
            <p:cNvPr id="37" name="object 11">
              <a:extLst>
                <a:ext uri="{FF2B5EF4-FFF2-40B4-BE49-F238E27FC236}">
                  <a16:creationId xmlns:a16="http://schemas.microsoft.com/office/drawing/2014/main" id="{E1F029D7-C353-E6CF-E706-A44A9F62059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19211" y="2333631"/>
              <a:ext cx="930275" cy="218440"/>
            </a:xfrm>
            <a:custGeom>
              <a:avLst/>
              <a:gdLst/>
              <a:ahLst/>
              <a:cxnLst/>
              <a:rect l="l" t="t" r="r" b="b"/>
              <a:pathLst>
                <a:path w="930275" h="218439">
                  <a:moveTo>
                    <a:pt x="278625" y="213906"/>
                  </a:moveTo>
                  <a:lnTo>
                    <a:pt x="263283" y="180962"/>
                  </a:lnTo>
                  <a:lnTo>
                    <a:pt x="261315" y="176682"/>
                  </a:lnTo>
                  <a:lnTo>
                    <a:pt x="242633" y="136194"/>
                  </a:lnTo>
                  <a:lnTo>
                    <a:pt x="202704" y="49034"/>
                  </a:lnTo>
                  <a:lnTo>
                    <a:pt x="198272" y="39331"/>
                  </a:lnTo>
                  <a:lnTo>
                    <a:pt x="189687" y="20421"/>
                  </a:lnTo>
                  <a:lnTo>
                    <a:pt x="189687" y="136194"/>
                  </a:lnTo>
                  <a:lnTo>
                    <a:pt x="87172" y="136194"/>
                  </a:lnTo>
                  <a:lnTo>
                    <a:pt x="102285" y="101053"/>
                  </a:lnTo>
                  <a:lnTo>
                    <a:pt x="109880" y="83159"/>
                  </a:lnTo>
                  <a:lnTo>
                    <a:pt x="117195" y="65709"/>
                  </a:lnTo>
                  <a:lnTo>
                    <a:pt x="124104" y="49034"/>
                  </a:lnTo>
                  <a:lnTo>
                    <a:pt x="152755" y="49034"/>
                  </a:lnTo>
                  <a:lnTo>
                    <a:pt x="159918" y="66408"/>
                  </a:lnTo>
                  <a:lnTo>
                    <a:pt x="167525" y="84594"/>
                  </a:lnTo>
                  <a:lnTo>
                    <a:pt x="183184" y="121716"/>
                  </a:lnTo>
                  <a:lnTo>
                    <a:pt x="189687" y="136194"/>
                  </a:lnTo>
                  <a:lnTo>
                    <a:pt x="189687" y="20421"/>
                  </a:lnTo>
                  <a:lnTo>
                    <a:pt x="182295" y="4127"/>
                  </a:lnTo>
                  <a:lnTo>
                    <a:pt x="98094" y="4127"/>
                  </a:lnTo>
                  <a:lnTo>
                    <a:pt x="81965" y="39331"/>
                  </a:lnTo>
                  <a:lnTo>
                    <a:pt x="60464" y="85788"/>
                  </a:lnTo>
                  <a:lnTo>
                    <a:pt x="37211" y="135636"/>
                  </a:lnTo>
                  <a:lnTo>
                    <a:pt x="15849" y="180962"/>
                  </a:lnTo>
                  <a:lnTo>
                    <a:pt x="0" y="213906"/>
                  </a:lnTo>
                  <a:lnTo>
                    <a:pt x="52603" y="213906"/>
                  </a:lnTo>
                  <a:lnTo>
                    <a:pt x="69138" y="176682"/>
                  </a:lnTo>
                  <a:lnTo>
                    <a:pt x="207416" y="176682"/>
                  </a:lnTo>
                  <a:lnTo>
                    <a:pt x="223672" y="213906"/>
                  </a:lnTo>
                  <a:lnTo>
                    <a:pt x="278625" y="213906"/>
                  </a:lnTo>
                  <a:close/>
                </a:path>
                <a:path w="930275" h="218439">
                  <a:moveTo>
                    <a:pt x="518782" y="4292"/>
                  </a:moveTo>
                  <a:lnTo>
                    <a:pt x="260248" y="4292"/>
                  </a:lnTo>
                  <a:lnTo>
                    <a:pt x="260248" y="48742"/>
                  </a:lnTo>
                  <a:lnTo>
                    <a:pt x="364528" y="48742"/>
                  </a:lnTo>
                  <a:lnTo>
                    <a:pt x="364528" y="193522"/>
                  </a:lnTo>
                  <a:lnTo>
                    <a:pt x="364375" y="193522"/>
                  </a:lnTo>
                  <a:lnTo>
                    <a:pt x="364375" y="213842"/>
                  </a:lnTo>
                  <a:lnTo>
                    <a:pt x="414350" y="213842"/>
                  </a:lnTo>
                  <a:lnTo>
                    <a:pt x="414350" y="193522"/>
                  </a:lnTo>
                  <a:lnTo>
                    <a:pt x="414197" y="193522"/>
                  </a:lnTo>
                  <a:lnTo>
                    <a:pt x="414197" y="48742"/>
                  </a:lnTo>
                  <a:lnTo>
                    <a:pt x="518782" y="48742"/>
                  </a:lnTo>
                  <a:lnTo>
                    <a:pt x="518782" y="4292"/>
                  </a:lnTo>
                  <a:close/>
                </a:path>
                <a:path w="930275" h="218439">
                  <a:moveTo>
                    <a:pt x="612609" y="4229"/>
                  </a:moveTo>
                  <a:lnTo>
                    <a:pt x="562533" y="4229"/>
                  </a:lnTo>
                  <a:lnTo>
                    <a:pt x="562533" y="13119"/>
                  </a:lnTo>
                  <a:lnTo>
                    <a:pt x="562635" y="22009"/>
                  </a:lnTo>
                  <a:lnTo>
                    <a:pt x="562698" y="41059"/>
                  </a:lnTo>
                  <a:lnTo>
                    <a:pt x="562724" y="193459"/>
                  </a:lnTo>
                  <a:lnTo>
                    <a:pt x="562571" y="193459"/>
                  </a:lnTo>
                  <a:lnTo>
                    <a:pt x="562571" y="213779"/>
                  </a:lnTo>
                  <a:lnTo>
                    <a:pt x="612546" y="213779"/>
                  </a:lnTo>
                  <a:lnTo>
                    <a:pt x="612546" y="193459"/>
                  </a:lnTo>
                  <a:lnTo>
                    <a:pt x="612406" y="193459"/>
                  </a:lnTo>
                  <a:lnTo>
                    <a:pt x="612406" y="41059"/>
                  </a:lnTo>
                  <a:lnTo>
                    <a:pt x="612406" y="22009"/>
                  </a:lnTo>
                  <a:lnTo>
                    <a:pt x="612470" y="13119"/>
                  </a:lnTo>
                  <a:lnTo>
                    <a:pt x="612609" y="13119"/>
                  </a:lnTo>
                  <a:lnTo>
                    <a:pt x="612609" y="4229"/>
                  </a:lnTo>
                  <a:close/>
                </a:path>
                <a:path w="930275" h="218439">
                  <a:moveTo>
                    <a:pt x="929678" y="104279"/>
                  </a:moveTo>
                  <a:lnTo>
                    <a:pt x="923988" y="54330"/>
                  </a:lnTo>
                  <a:lnTo>
                    <a:pt x="917562" y="44310"/>
                  </a:lnTo>
                  <a:lnTo>
                    <a:pt x="903389" y="22225"/>
                  </a:lnTo>
                  <a:lnTo>
                    <a:pt x="878865" y="11912"/>
                  </a:lnTo>
                  <a:lnTo>
                    <a:pt x="878865" y="107835"/>
                  </a:lnTo>
                  <a:lnTo>
                    <a:pt x="878865" y="110197"/>
                  </a:lnTo>
                  <a:lnTo>
                    <a:pt x="875995" y="141681"/>
                  </a:lnTo>
                  <a:lnTo>
                    <a:pt x="864349" y="161124"/>
                  </a:lnTo>
                  <a:lnTo>
                    <a:pt x="839343" y="170980"/>
                  </a:lnTo>
                  <a:lnTo>
                    <a:pt x="796429" y="173710"/>
                  </a:lnTo>
                  <a:lnTo>
                    <a:pt x="753808" y="170980"/>
                  </a:lnTo>
                  <a:lnTo>
                    <a:pt x="728891" y="161124"/>
                  </a:lnTo>
                  <a:lnTo>
                    <a:pt x="717207" y="141681"/>
                  </a:lnTo>
                  <a:lnTo>
                    <a:pt x="714298" y="110197"/>
                  </a:lnTo>
                  <a:lnTo>
                    <a:pt x="714298" y="107835"/>
                  </a:lnTo>
                  <a:lnTo>
                    <a:pt x="717207" y="76720"/>
                  </a:lnTo>
                  <a:lnTo>
                    <a:pt x="728891" y="57238"/>
                  </a:lnTo>
                  <a:lnTo>
                    <a:pt x="753808" y="47167"/>
                  </a:lnTo>
                  <a:lnTo>
                    <a:pt x="796429" y="44310"/>
                  </a:lnTo>
                  <a:lnTo>
                    <a:pt x="841286" y="47167"/>
                  </a:lnTo>
                  <a:lnTo>
                    <a:pt x="839660" y="47167"/>
                  </a:lnTo>
                  <a:lnTo>
                    <a:pt x="864349" y="56908"/>
                  </a:lnTo>
                  <a:lnTo>
                    <a:pt x="875995" y="76339"/>
                  </a:lnTo>
                  <a:lnTo>
                    <a:pt x="878865" y="107835"/>
                  </a:lnTo>
                  <a:lnTo>
                    <a:pt x="878865" y="11912"/>
                  </a:lnTo>
                  <a:lnTo>
                    <a:pt x="862622" y="5080"/>
                  </a:lnTo>
                  <a:lnTo>
                    <a:pt x="796429" y="0"/>
                  </a:lnTo>
                  <a:lnTo>
                    <a:pt x="730415" y="5080"/>
                  </a:lnTo>
                  <a:lnTo>
                    <a:pt x="689737" y="22225"/>
                  </a:lnTo>
                  <a:lnTo>
                    <a:pt x="669175" y="54330"/>
                  </a:lnTo>
                  <a:lnTo>
                    <a:pt x="663473" y="104279"/>
                  </a:lnTo>
                  <a:lnTo>
                    <a:pt x="663473" y="113728"/>
                  </a:lnTo>
                  <a:lnTo>
                    <a:pt x="669175" y="163563"/>
                  </a:lnTo>
                  <a:lnTo>
                    <a:pt x="689737" y="195681"/>
                  </a:lnTo>
                  <a:lnTo>
                    <a:pt x="730415" y="212915"/>
                  </a:lnTo>
                  <a:lnTo>
                    <a:pt x="796429" y="218033"/>
                  </a:lnTo>
                  <a:lnTo>
                    <a:pt x="862622" y="212915"/>
                  </a:lnTo>
                  <a:lnTo>
                    <a:pt x="903389" y="195681"/>
                  </a:lnTo>
                  <a:lnTo>
                    <a:pt x="917473" y="173710"/>
                  </a:lnTo>
                  <a:lnTo>
                    <a:pt x="923988" y="163563"/>
                  </a:lnTo>
                  <a:lnTo>
                    <a:pt x="929678" y="113728"/>
                  </a:lnTo>
                  <a:lnTo>
                    <a:pt x="929678" y="104279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12">
              <a:extLst>
                <a:ext uri="{FF2B5EF4-FFF2-40B4-BE49-F238E27FC236}">
                  <a16:creationId xmlns:a16="http://schemas.microsoft.com/office/drawing/2014/main" id="{288D5444-FE1F-B1FC-0752-D516145BAA7D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98477" y="2337757"/>
              <a:ext cx="252316" cy="209763"/>
            </a:xfrm>
            <a:prstGeom prst="rect">
              <a:avLst/>
            </a:prstGeom>
          </p:spPr>
        </p:pic>
        <p:sp>
          <p:nvSpPr>
            <p:cNvPr id="39" name="object 13">
              <a:extLst>
                <a:ext uri="{FF2B5EF4-FFF2-40B4-BE49-F238E27FC236}">
                  <a16:creationId xmlns:a16="http://schemas.microsoft.com/office/drawing/2014/main" id="{EEE01C83-4B3C-979C-F5C6-5BE82E11E03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18524" y="2337750"/>
              <a:ext cx="278765" cy="210185"/>
            </a:xfrm>
            <a:custGeom>
              <a:avLst/>
              <a:gdLst/>
              <a:ahLst/>
              <a:cxnLst/>
              <a:rect l="l" t="t" r="r" b="b"/>
              <a:pathLst>
                <a:path w="278764" h="210185">
                  <a:moveTo>
                    <a:pt x="182298" y="0"/>
                  </a:moveTo>
                  <a:lnTo>
                    <a:pt x="98086" y="0"/>
                  </a:lnTo>
                  <a:lnTo>
                    <a:pt x="81960" y="35202"/>
                  </a:lnTo>
                  <a:lnTo>
                    <a:pt x="60456" y="81666"/>
                  </a:lnTo>
                  <a:lnTo>
                    <a:pt x="37207" y="131508"/>
                  </a:lnTo>
                  <a:lnTo>
                    <a:pt x="15844" y="176840"/>
                  </a:lnTo>
                  <a:lnTo>
                    <a:pt x="0" y="209778"/>
                  </a:lnTo>
                  <a:lnTo>
                    <a:pt x="52595" y="209778"/>
                  </a:lnTo>
                  <a:lnTo>
                    <a:pt x="69139" y="172554"/>
                  </a:lnTo>
                  <a:lnTo>
                    <a:pt x="261307" y="172554"/>
                  </a:lnTo>
                  <a:lnTo>
                    <a:pt x="242632" y="132069"/>
                  </a:lnTo>
                  <a:lnTo>
                    <a:pt x="87164" y="132069"/>
                  </a:lnTo>
                  <a:lnTo>
                    <a:pt x="102277" y="96923"/>
                  </a:lnTo>
                  <a:lnTo>
                    <a:pt x="109872" y="79034"/>
                  </a:lnTo>
                  <a:lnTo>
                    <a:pt x="117192" y="61584"/>
                  </a:lnTo>
                  <a:lnTo>
                    <a:pt x="124095" y="44904"/>
                  </a:lnTo>
                  <a:lnTo>
                    <a:pt x="202700" y="44904"/>
                  </a:lnTo>
                  <a:lnTo>
                    <a:pt x="198268" y="35202"/>
                  </a:lnTo>
                  <a:lnTo>
                    <a:pt x="182298" y="0"/>
                  </a:lnTo>
                  <a:close/>
                </a:path>
                <a:path w="278764" h="210185">
                  <a:moveTo>
                    <a:pt x="261307" y="172554"/>
                  </a:moveTo>
                  <a:lnTo>
                    <a:pt x="207412" y="172554"/>
                  </a:lnTo>
                  <a:lnTo>
                    <a:pt x="223663" y="209778"/>
                  </a:lnTo>
                  <a:lnTo>
                    <a:pt x="278619" y="209778"/>
                  </a:lnTo>
                  <a:lnTo>
                    <a:pt x="263284" y="176840"/>
                  </a:lnTo>
                  <a:lnTo>
                    <a:pt x="261307" y="172554"/>
                  </a:lnTo>
                  <a:close/>
                </a:path>
                <a:path w="278764" h="210185">
                  <a:moveTo>
                    <a:pt x="202700" y="44904"/>
                  </a:moveTo>
                  <a:lnTo>
                    <a:pt x="152749" y="44904"/>
                  </a:lnTo>
                  <a:lnTo>
                    <a:pt x="159916" y="62288"/>
                  </a:lnTo>
                  <a:lnTo>
                    <a:pt x="167526" y="80473"/>
                  </a:lnTo>
                  <a:lnTo>
                    <a:pt x="183182" y="117593"/>
                  </a:lnTo>
                  <a:lnTo>
                    <a:pt x="189685" y="132069"/>
                  </a:lnTo>
                  <a:lnTo>
                    <a:pt x="242632" y="132069"/>
                  </a:lnTo>
                  <a:lnTo>
                    <a:pt x="202700" y="44904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14">
              <a:extLst>
                <a:ext uri="{FF2B5EF4-FFF2-40B4-BE49-F238E27FC236}">
                  <a16:creationId xmlns:a16="http://schemas.microsoft.com/office/drawing/2014/main" id="{D34A5D61-6A87-8911-B694-2C8DB6BA5B2B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36087" y="2337757"/>
              <a:ext cx="252316" cy="209763"/>
            </a:xfrm>
            <a:prstGeom prst="rect">
              <a:avLst/>
            </a:prstGeom>
          </p:spPr>
        </p:pic>
        <p:sp>
          <p:nvSpPr>
            <p:cNvPr id="41" name="object 15">
              <a:extLst>
                <a:ext uri="{FF2B5EF4-FFF2-40B4-BE49-F238E27FC236}">
                  <a16:creationId xmlns:a16="http://schemas.microsoft.com/office/drawing/2014/main" id="{26B0D545-F1D0-9FA4-846C-E62B9F2DA52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48626" y="2337754"/>
              <a:ext cx="257810" cy="210185"/>
            </a:xfrm>
            <a:custGeom>
              <a:avLst/>
              <a:gdLst/>
              <a:ahLst/>
              <a:cxnLst/>
              <a:rect l="l" t="t" r="r" b="b"/>
              <a:pathLst>
                <a:path w="257810" h="210185">
                  <a:moveTo>
                    <a:pt x="125860" y="0"/>
                  </a:moveTo>
                  <a:lnTo>
                    <a:pt x="0" y="0"/>
                  </a:lnTo>
                  <a:lnTo>
                    <a:pt x="0" y="209763"/>
                  </a:lnTo>
                  <a:lnTo>
                    <a:pt x="125860" y="209763"/>
                  </a:lnTo>
                  <a:lnTo>
                    <a:pt x="191028" y="204769"/>
                  </a:lnTo>
                  <a:lnTo>
                    <a:pt x="231265" y="187976"/>
                  </a:lnTo>
                  <a:lnTo>
                    <a:pt x="245372" y="166330"/>
                  </a:lnTo>
                  <a:lnTo>
                    <a:pt x="49925" y="166330"/>
                  </a:lnTo>
                  <a:lnTo>
                    <a:pt x="49925" y="43422"/>
                  </a:lnTo>
                  <a:lnTo>
                    <a:pt x="245364" y="43422"/>
                  </a:lnTo>
                  <a:lnTo>
                    <a:pt x="231265" y="21788"/>
                  </a:lnTo>
                  <a:lnTo>
                    <a:pt x="191028" y="4994"/>
                  </a:lnTo>
                  <a:lnTo>
                    <a:pt x="125860" y="0"/>
                  </a:lnTo>
                  <a:close/>
                </a:path>
                <a:path w="257810" h="210185">
                  <a:moveTo>
                    <a:pt x="245364" y="43422"/>
                  </a:moveTo>
                  <a:lnTo>
                    <a:pt x="125860" y="43422"/>
                  </a:lnTo>
                  <a:lnTo>
                    <a:pt x="167754" y="46110"/>
                  </a:lnTo>
                  <a:lnTo>
                    <a:pt x="192225" y="55613"/>
                  </a:lnTo>
                  <a:lnTo>
                    <a:pt x="203678" y="74088"/>
                  </a:lnTo>
                  <a:lnTo>
                    <a:pt x="206517" y="103693"/>
                  </a:lnTo>
                  <a:lnTo>
                    <a:pt x="206517" y="106059"/>
                  </a:lnTo>
                  <a:lnTo>
                    <a:pt x="203678" y="135671"/>
                  </a:lnTo>
                  <a:lnTo>
                    <a:pt x="192225" y="154145"/>
                  </a:lnTo>
                  <a:lnTo>
                    <a:pt x="167754" y="163644"/>
                  </a:lnTo>
                  <a:lnTo>
                    <a:pt x="125860" y="166330"/>
                  </a:lnTo>
                  <a:lnTo>
                    <a:pt x="245372" y="166330"/>
                  </a:lnTo>
                  <a:lnTo>
                    <a:pt x="251669" y="156668"/>
                  </a:lnTo>
                  <a:lnTo>
                    <a:pt x="257337" y="108127"/>
                  </a:lnTo>
                  <a:lnTo>
                    <a:pt x="257337" y="101635"/>
                  </a:lnTo>
                  <a:lnTo>
                    <a:pt x="251669" y="53097"/>
                  </a:lnTo>
                  <a:lnTo>
                    <a:pt x="245364" y="43422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16">
              <a:extLst>
                <a:ext uri="{FF2B5EF4-FFF2-40B4-BE49-F238E27FC236}">
                  <a16:creationId xmlns:a16="http://schemas.microsoft.com/office/drawing/2014/main" id="{B4FCB1EE-C595-AC1B-DB7F-F1BCD0F9055B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75172" y="2333618"/>
              <a:ext cx="250248" cy="218040"/>
            </a:xfrm>
            <a:prstGeom prst="rect">
              <a:avLst/>
            </a:prstGeom>
          </p:spPr>
        </p:pic>
        <p:sp>
          <p:nvSpPr>
            <p:cNvPr id="43" name="object 17">
              <a:extLst>
                <a:ext uri="{FF2B5EF4-FFF2-40B4-BE49-F238E27FC236}">
                  <a16:creationId xmlns:a16="http://schemas.microsoft.com/office/drawing/2014/main" id="{7C7C77AA-9420-134A-BDAB-319698A61F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54905" y="2333631"/>
              <a:ext cx="553085" cy="218440"/>
            </a:xfrm>
            <a:custGeom>
              <a:avLst/>
              <a:gdLst/>
              <a:ahLst/>
              <a:cxnLst/>
              <a:rect l="l" t="t" r="r" b="b"/>
              <a:pathLst>
                <a:path w="553085" h="218439">
                  <a:moveTo>
                    <a:pt x="258533" y="4292"/>
                  </a:moveTo>
                  <a:lnTo>
                    <a:pt x="0" y="4292"/>
                  </a:lnTo>
                  <a:lnTo>
                    <a:pt x="0" y="48742"/>
                  </a:lnTo>
                  <a:lnTo>
                    <a:pt x="104279" y="48742"/>
                  </a:lnTo>
                  <a:lnTo>
                    <a:pt x="104279" y="193522"/>
                  </a:lnTo>
                  <a:lnTo>
                    <a:pt x="104127" y="193522"/>
                  </a:lnTo>
                  <a:lnTo>
                    <a:pt x="104127" y="213842"/>
                  </a:lnTo>
                  <a:lnTo>
                    <a:pt x="154101" y="213842"/>
                  </a:lnTo>
                  <a:lnTo>
                    <a:pt x="154101" y="193522"/>
                  </a:lnTo>
                  <a:lnTo>
                    <a:pt x="153962" y="193522"/>
                  </a:lnTo>
                  <a:lnTo>
                    <a:pt x="153962" y="48742"/>
                  </a:lnTo>
                  <a:lnTo>
                    <a:pt x="258533" y="48742"/>
                  </a:lnTo>
                  <a:lnTo>
                    <a:pt x="258533" y="4292"/>
                  </a:lnTo>
                  <a:close/>
                </a:path>
                <a:path w="553085" h="218439">
                  <a:moveTo>
                    <a:pt x="553034" y="104279"/>
                  </a:moveTo>
                  <a:lnTo>
                    <a:pt x="547344" y="54330"/>
                  </a:lnTo>
                  <a:lnTo>
                    <a:pt x="540918" y="44310"/>
                  </a:lnTo>
                  <a:lnTo>
                    <a:pt x="526745" y="22225"/>
                  </a:lnTo>
                  <a:lnTo>
                    <a:pt x="502221" y="11912"/>
                  </a:lnTo>
                  <a:lnTo>
                    <a:pt x="502221" y="107835"/>
                  </a:lnTo>
                  <a:lnTo>
                    <a:pt x="502221" y="110197"/>
                  </a:lnTo>
                  <a:lnTo>
                    <a:pt x="499351" y="141681"/>
                  </a:lnTo>
                  <a:lnTo>
                    <a:pt x="487705" y="161124"/>
                  </a:lnTo>
                  <a:lnTo>
                    <a:pt x="462699" y="170980"/>
                  </a:lnTo>
                  <a:lnTo>
                    <a:pt x="419785" y="173710"/>
                  </a:lnTo>
                  <a:lnTo>
                    <a:pt x="377164" y="170980"/>
                  </a:lnTo>
                  <a:lnTo>
                    <a:pt x="352247" y="161124"/>
                  </a:lnTo>
                  <a:lnTo>
                    <a:pt x="340563" y="141681"/>
                  </a:lnTo>
                  <a:lnTo>
                    <a:pt x="337654" y="110197"/>
                  </a:lnTo>
                  <a:lnTo>
                    <a:pt x="337654" y="107835"/>
                  </a:lnTo>
                  <a:lnTo>
                    <a:pt x="340563" y="76720"/>
                  </a:lnTo>
                  <a:lnTo>
                    <a:pt x="352247" y="57238"/>
                  </a:lnTo>
                  <a:lnTo>
                    <a:pt x="377164" y="47167"/>
                  </a:lnTo>
                  <a:lnTo>
                    <a:pt x="419785" y="44310"/>
                  </a:lnTo>
                  <a:lnTo>
                    <a:pt x="464642" y="47167"/>
                  </a:lnTo>
                  <a:lnTo>
                    <a:pt x="463016" y="47167"/>
                  </a:lnTo>
                  <a:lnTo>
                    <a:pt x="487705" y="56908"/>
                  </a:lnTo>
                  <a:lnTo>
                    <a:pt x="499351" y="76339"/>
                  </a:lnTo>
                  <a:lnTo>
                    <a:pt x="502221" y="107835"/>
                  </a:lnTo>
                  <a:lnTo>
                    <a:pt x="502221" y="11912"/>
                  </a:lnTo>
                  <a:lnTo>
                    <a:pt x="485978" y="5080"/>
                  </a:lnTo>
                  <a:lnTo>
                    <a:pt x="419785" y="0"/>
                  </a:lnTo>
                  <a:lnTo>
                    <a:pt x="353771" y="5080"/>
                  </a:lnTo>
                  <a:lnTo>
                    <a:pt x="313093" y="22225"/>
                  </a:lnTo>
                  <a:lnTo>
                    <a:pt x="292531" y="54330"/>
                  </a:lnTo>
                  <a:lnTo>
                    <a:pt x="286829" y="104279"/>
                  </a:lnTo>
                  <a:lnTo>
                    <a:pt x="286829" y="113728"/>
                  </a:lnTo>
                  <a:lnTo>
                    <a:pt x="292531" y="163563"/>
                  </a:lnTo>
                  <a:lnTo>
                    <a:pt x="313093" y="195681"/>
                  </a:lnTo>
                  <a:lnTo>
                    <a:pt x="353771" y="212915"/>
                  </a:lnTo>
                  <a:lnTo>
                    <a:pt x="419785" y="218033"/>
                  </a:lnTo>
                  <a:lnTo>
                    <a:pt x="485978" y="212915"/>
                  </a:lnTo>
                  <a:lnTo>
                    <a:pt x="526745" y="195681"/>
                  </a:lnTo>
                  <a:lnTo>
                    <a:pt x="540842" y="173710"/>
                  </a:lnTo>
                  <a:lnTo>
                    <a:pt x="547344" y="163563"/>
                  </a:lnTo>
                  <a:lnTo>
                    <a:pt x="553034" y="113728"/>
                  </a:lnTo>
                  <a:lnTo>
                    <a:pt x="553034" y="104279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18">
              <a:extLst>
                <a:ext uri="{FF2B5EF4-FFF2-40B4-BE49-F238E27FC236}">
                  <a16:creationId xmlns:a16="http://schemas.microsoft.com/office/drawing/2014/main" id="{B22166C8-BA6D-7EA7-C7A1-3B4E0107E78B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58423" y="2337752"/>
              <a:ext cx="252903" cy="209773"/>
            </a:xfrm>
            <a:prstGeom prst="rect">
              <a:avLst/>
            </a:prstGeom>
          </p:spPr>
        </p:pic>
        <p:sp>
          <p:nvSpPr>
            <p:cNvPr id="45" name="object 19">
              <a:extLst>
                <a:ext uri="{FF2B5EF4-FFF2-40B4-BE49-F238E27FC236}">
                  <a16:creationId xmlns:a16="http://schemas.microsoft.com/office/drawing/2014/main" id="{01C61D24-DB7B-52D9-3F08-0DC173471B2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35777" y="2333618"/>
              <a:ext cx="832485" cy="218440"/>
            </a:xfrm>
            <a:custGeom>
              <a:avLst/>
              <a:gdLst/>
              <a:ahLst/>
              <a:cxnLst/>
              <a:rect l="l" t="t" r="r" b="b"/>
              <a:pathLst>
                <a:path w="832485" h="218439">
                  <a:moveTo>
                    <a:pt x="278625" y="213918"/>
                  </a:moveTo>
                  <a:lnTo>
                    <a:pt x="263283" y="180975"/>
                  </a:lnTo>
                  <a:lnTo>
                    <a:pt x="261315" y="176695"/>
                  </a:lnTo>
                  <a:lnTo>
                    <a:pt x="242633" y="136207"/>
                  </a:lnTo>
                  <a:lnTo>
                    <a:pt x="202704" y="49047"/>
                  </a:lnTo>
                  <a:lnTo>
                    <a:pt x="198272" y="39344"/>
                  </a:lnTo>
                  <a:lnTo>
                    <a:pt x="189699" y="20459"/>
                  </a:lnTo>
                  <a:lnTo>
                    <a:pt x="189699" y="136207"/>
                  </a:lnTo>
                  <a:lnTo>
                    <a:pt x="87160" y="136207"/>
                  </a:lnTo>
                  <a:lnTo>
                    <a:pt x="102285" y="101066"/>
                  </a:lnTo>
                  <a:lnTo>
                    <a:pt x="109880" y="83172"/>
                  </a:lnTo>
                  <a:lnTo>
                    <a:pt x="117195" y="65722"/>
                  </a:lnTo>
                  <a:lnTo>
                    <a:pt x="124091" y="49047"/>
                  </a:lnTo>
                  <a:lnTo>
                    <a:pt x="152768" y="49047"/>
                  </a:lnTo>
                  <a:lnTo>
                    <a:pt x="159918" y="66421"/>
                  </a:lnTo>
                  <a:lnTo>
                    <a:pt x="167525" y="84607"/>
                  </a:lnTo>
                  <a:lnTo>
                    <a:pt x="183197" y="121729"/>
                  </a:lnTo>
                  <a:lnTo>
                    <a:pt x="189699" y="136207"/>
                  </a:lnTo>
                  <a:lnTo>
                    <a:pt x="189699" y="20459"/>
                  </a:lnTo>
                  <a:lnTo>
                    <a:pt x="182295" y="4140"/>
                  </a:lnTo>
                  <a:lnTo>
                    <a:pt x="98107" y="4140"/>
                  </a:lnTo>
                  <a:lnTo>
                    <a:pt x="81965" y="39344"/>
                  </a:lnTo>
                  <a:lnTo>
                    <a:pt x="60464" y="85801"/>
                  </a:lnTo>
                  <a:lnTo>
                    <a:pt x="37211" y="135648"/>
                  </a:lnTo>
                  <a:lnTo>
                    <a:pt x="15849" y="180975"/>
                  </a:lnTo>
                  <a:lnTo>
                    <a:pt x="0" y="213918"/>
                  </a:lnTo>
                  <a:lnTo>
                    <a:pt x="52590" y="213918"/>
                  </a:lnTo>
                  <a:lnTo>
                    <a:pt x="69138" y="176695"/>
                  </a:lnTo>
                  <a:lnTo>
                    <a:pt x="207416" y="176695"/>
                  </a:lnTo>
                  <a:lnTo>
                    <a:pt x="223659" y="213918"/>
                  </a:lnTo>
                  <a:lnTo>
                    <a:pt x="278625" y="213918"/>
                  </a:lnTo>
                  <a:close/>
                </a:path>
                <a:path w="832485" h="218439">
                  <a:moveTo>
                    <a:pt x="556590" y="98386"/>
                  </a:moveTo>
                  <a:lnTo>
                    <a:pt x="400583" y="98386"/>
                  </a:lnTo>
                  <a:lnTo>
                    <a:pt x="400583" y="137985"/>
                  </a:lnTo>
                  <a:lnTo>
                    <a:pt x="508139" y="137985"/>
                  </a:lnTo>
                  <a:lnTo>
                    <a:pt x="508139" y="138569"/>
                  </a:lnTo>
                  <a:lnTo>
                    <a:pt x="505891" y="156959"/>
                  </a:lnTo>
                  <a:lnTo>
                    <a:pt x="495211" y="168046"/>
                  </a:lnTo>
                  <a:lnTo>
                    <a:pt x="470916" y="173469"/>
                  </a:lnTo>
                  <a:lnTo>
                    <a:pt x="427774" y="174917"/>
                  </a:lnTo>
                  <a:lnTo>
                    <a:pt x="385368" y="172161"/>
                  </a:lnTo>
                  <a:lnTo>
                    <a:pt x="360641" y="162179"/>
                  </a:lnTo>
                  <a:lnTo>
                    <a:pt x="349084" y="142379"/>
                  </a:lnTo>
                  <a:lnTo>
                    <a:pt x="346227" y="110210"/>
                  </a:lnTo>
                  <a:lnTo>
                    <a:pt x="346227" y="107848"/>
                  </a:lnTo>
                  <a:lnTo>
                    <a:pt x="349084" y="76733"/>
                  </a:lnTo>
                  <a:lnTo>
                    <a:pt x="360667" y="57238"/>
                  </a:lnTo>
                  <a:lnTo>
                    <a:pt x="385495" y="47180"/>
                  </a:lnTo>
                  <a:lnTo>
                    <a:pt x="428066" y="44310"/>
                  </a:lnTo>
                  <a:lnTo>
                    <a:pt x="469392" y="45859"/>
                  </a:lnTo>
                  <a:lnTo>
                    <a:pt x="493217" y="50927"/>
                  </a:lnTo>
                  <a:lnTo>
                    <a:pt x="504190" y="60147"/>
                  </a:lnTo>
                  <a:lnTo>
                    <a:pt x="506971" y="74155"/>
                  </a:lnTo>
                  <a:lnTo>
                    <a:pt x="506971" y="75349"/>
                  </a:lnTo>
                  <a:lnTo>
                    <a:pt x="556006" y="74447"/>
                  </a:lnTo>
                  <a:lnTo>
                    <a:pt x="550951" y="38265"/>
                  </a:lnTo>
                  <a:lnTo>
                    <a:pt x="531291" y="15405"/>
                  </a:lnTo>
                  <a:lnTo>
                    <a:pt x="491642" y="3454"/>
                  </a:lnTo>
                  <a:lnTo>
                    <a:pt x="426593" y="0"/>
                  </a:lnTo>
                  <a:lnTo>
                    <a:pt x="361556" y="5080"/>
                  </a:lnTo>
                  <a:lnTo>
                    <a:pt x="321297" y="22237"/>
                  </a:lnTo>
                  <a:lnTo>
                    <a:pt x="300824" y="54343"/>
                  </a:lnTo>
                  <a:lnTo>
                    <a:pt x="295122" y="104292"/>
                  </a:lnTo>
                  <a:lnTo>
                    <a:pt x="295122" y="113753"/>
                  </a:lnTo>
                  <a:lnTo>
                    <a:pt x="300837" y="163576"/>
                  </a:lnTo>
                  <a:lnTo>
                    <a:pt x="321335" y="195707"/>
                  </a:lnTo>
                  <a:lnTo>
                    <a:pt x="361683" y="212928"/>
                  </a:lnTo>
                  <a:lnTo>
                    <a:pt x="426885" y="218046"/>
                  </a:lnTo>
                  <a:lnTo>
                    <a:pt x="491858" y="214477"/>
                  </a:lnTo>
                  <a:lnTo>
                    <a:pt x="531368" y="201460"/>
                  </a:lnTo>
                  <a:lnTo>
                    <a:pt x="550989" y="175552"/>
                  </a:lnTo>
                  <a:lnTo>
                    <a:pt x="556298" y="133261"/>
                  </a:lnTo>
                  <a:lnTo>
                    <a:pt x="556336" y="116370"/>
                  </a:lnTo>
                  <a:lnTo>
                    <a:pt x="556590" y="98386"/>
                  </a:lnTo>
                  <a:close/>
                </a:path>
                <a:path w="832485" h="218439">
                  <a:moveTo>
                    <a:pt x="832192" y="173151"/>
                  </a:moveTo>
                  <a:lnTo>
                    <a:pt x="657288" y="173151"/>
                  </a:lnTo>
                  <a:lnTo>
                    <a:pt x="657288" y="127431"/>
                  </a:lnTo>
                  <a:lnTo>
                    <a:pt x="657288" y="126161"/>
                  </a:lnTo>
                  <a:lnTo>
                    <a:pt x="738746" y="126161"/>
                  </a:lnTo>
                  <a:lnTo>
                    <a:pt x="738746" y="127431"/>
                  </a:lnTo>
                  <a:lnTo>
                    <a:pt x="814768" y="127431"/>
                  </a:lnTo>
                  <a:lnTo>
                    <a:pt x="814768" y="126161"/>
                  </a:lnTo>
                  <a:lnTo>
                    <a:pt x="814768" y="88061"/>
                  </a:lnTo>
                  <a:lnTo>
                    <a:pt x="657288" y="88061"/>
                  </a:lnTo>
                  <a:lnTo>
                    <a:pt x="657288" y="44881"/>
                  </a:lnTo>
                  <a:lnTo>
                    <a:pt x="827176" y="44881"/>
                  </a:lnTo>
                  <a:lnTo>
                    <a:pt x="827176" y="41071"/>
                  </a:lnTo>
                  <a:lnTo>
                    <a:pt x="827176" y="13131"/>
                  </a:lnTo>
                  <a:lnTo>
                    <a:pt x="827176" y="4241"/>
                  </a:lnTo>
                  <a:lnTo>
                    <a:pt x="607441" y="4241"/>
                  </a:lnTo>
                  <a:lnTo>
                    <a:pt x="607441" y="13131"/>
                  </a:lnTo>
                  <a:lnTo>
                    <a:pt x="607593" y="13131"/>
                  </a:lnTo>
                  <a:lnTo>
                    <a:pt x="607593" y="41071"/>
                  </a:lnTo>
                  <a:lnTo>
                    <a:pt x="607644" y="44881"/>
                  </a:lnTo>
                  <a:lnTo>
                    <a:pt x="607644" y="88061"/>
                  </a:lnTo>
                  <a:lnTo>
                    <a:pt x="607631" y="126161"/>
                  </a:lnTo>
                  <a:lnTo>
                    <a:pt x="607631" y="127431"/>
                  </a:lnTo>
                  <a:lnTo>
                    <a:pt x="607618" y="173151"/>
                  </a:lnTo>
                  <a:lnTo>
                    <a:pt x="607618" y="193471"/>
                  </a:lnTo>
                  <a:lnTo>
                    <a:pt x="607479" y="193471"/>
                  </a:lnTo>
                  <a:lnTo>
                    <a:pt x="607479" y="213791"/>
                  </a:lnTo>
                  <a:lnTo>
                    <a:pt x="832192" y="213791"/>
                  </a:lnTo>
                  <a:lnTo>
                    <a:pt x="832192" y="193471"/>
                  </a:lnTo>
                  <a:lnTo>
                    <a:pt x="832192" y="173151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0">
              <a:extLst>
                <a:ext uri="{FF2B5EF4-FFF2-40B4-BE49-F238E27FC236}">
                  <a16:creationId xmlns:a16="http://schemas.microsoft.com/office/drawing/2014/main" id="{5EDBF1AC-0F81-ADF6-38C6-3F6D99FA7B2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1180" y="1753151"/>
              <a:ext cx="5836285" cy="1011555"/>
            </a:xfrm>
            <a:custGeom>
              <a:avLst/>
              <a:gdLst/>
              <a:ahLst/>
              <a:cxnLst/>
              <a:rect l="l" t="t" r="r" b="b"/>
              <a:pathLst>
                <a:path w="5836285" h="1011555">
                  <a:moveTo>
                    <a:pt x="1933448" y="992060"/>
                  </a:moveTo>
                  <a:lnTo>
                    <a:pt x="12" y="992060"/>
                  </a:lnTo>
                  <a:lnTo>
                    <a:pt x="12" y="1011110"/>
                  </a:lnTo>
                  <a:lnTo>
                    <a:pt x="1933448" y="1011110"/>
                  </a:lnTo>
                  <a:lnTo>
                    <a:pt x="1933448" y="992060"/>
                  </a:lnTo>
                  <a:close/>
                </a:path>
                <a:path w="5836285" h="1011555">
                  <a:moveTo>
                    <a:pt x="5835815" y="992047"/>
                  </a:moveTo>
                  <a:lnTo>
                    <a:pt x="3902392" y="992047"/>
                  </a:lnTo>
                  <a:lnTo>
                    <a:pt x="3902392" y="1010983"/>
                  </a:lnTo>
                  <a:lnTo>
                    <a:pt x="5835815" y="1010983"/>
                  </a:lnTo>
                  <a:lnTo>
                    <a:pt x="5835815" y="992047"/>
                  </a:lnTo>
                  <a:close/>
                </a:path>
                <a:path w="5836285" h="1011555">
                  <a:moveTo>
                    <a:pt x="5835916" y="0"/>
                  </a:moveTo>
                  <a:lnTo>
                    <a:pt x="0" y="0"/>
                  </a:lnTo>
                  <a:lnTo>
                    <a:pt x="0" y="34721"/>
                  </a:lnTo>
                  <a:lnTo>
                    <a:pt x="5835916" y="34721"/>
                  </a:lnTo>
                  <a:lnTo>
                    <a:pt x="5835916" y="0"/>
                  </a:lnTo>
                  <a:close/>
                </a:path>
              </a:pathLst>
            </a:custGeom>
            <a:solidFill>
              <a:srgbClr val="E55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21">
              <a:extLst>
                <a:ext uri="{FF2B5EF4-FFF2-40B4-BE49-F238E27FC236}">
                  <a16:creationId xmlns:a16="http://schemas.microsoft.com/office/drawing/2014/main" id="{74B412AC-606D-F5CF-4A40-4F83B42123D5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92318" y="2693285"/>
              <a:ext cx="310871" cy="125177"/>
            </a:xfrm>
            <a:prstGeom prst="rect">
              <a:avLst/>
            </a:prstGeom>
          </p:spPr>
        </p:pic>
        <p:pic>
          <p:nvPicPr>
            <p:cNvPr id="48" name="object 22">
              <a:extLst>
                <a:ext uri="{FF2B5EF4-FFF2-40B4-BE49-F238E27FC236}">
                  <a16:creationId xmlns:a16="http://schemas.microsoft.com/office/drawing/2014/main" id="{2A4B5845-C77B-D8AE-644B-DF30B355F616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25704" y="2695656"/>
              <a:ext cx="139597" cy="120436"/>
            </a:xfrm>
            <a:prstGeom prst="rect">
              <a:avLst/>
            </a:prstGeom>
          </p:spPr>
        </p:pic>
        <p:sp>
          <p:nvSpPr>
            <p:cNvPr id="49" name="object 23">
              <a:extLst>
                <a:ext uri="{FF2B5EF4-FFF2-40B4-BE49-F238E27FC236}">
                  <a16:creationId xmlns:a16="http://schemas.microsoft.com/office/drawing/2014/main" id="{960CD6ED-669B-8382-DDCE-1313812B37E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94786" y="2695784"/>
              <a:ext cx="267335" cy="120650"/>
            </a:xfrm>
            <a:custGeom>
              <a:avLst/>
              <a:gdLst/>
              <a:ahLst/>
              <a:cxnLst/>
              <a:rect l="l" t="t" r="r" b="b"/>
              <a:pathLst>
                <a:path w="267335" h="120650">
                  <a:moveTo>
                    <a:pt x="120065" y="0"/>
                  </a:moveTo>
                  <a:lnTo>
                    <a:pt x="76" y="0"/>
                  </a:lnTo>
                  <a:lnTo>
                    <a:pt x="76" y="7620"/>
                  </a:lnTo>
                  <a:lnTo>
                    <a:pt x="152" y="20320"/>
                  </a:lnTo>
                  <a:lnTo>
                    <a:pt x="152" y="21590"/>
                  </a:lnTo>
                  <a:lnTo>
                    <a:pt x="152" y="52070"/>
                  </a:lnTo>
                  <a:lnTo>
                    <a:pt x="152" y="71120"/>
                  </a:lnTo>
                  <a:lnTo>
                    <a:pt x="152" y="92710"/>
                  </a:lnTo>
                  <a:lnTo>
                    <a:pt x="88" y="114300"/>
                  </a:lnTo>
                  <a:lnTo>
                    <a:pt x="0" y="120650"/>
                  </a:lnTo>
                  <a:lnTo>
                    <a:pt x="22834" y="120650"/>
                  </a:lnTo>
                  <a:lnTo>
                    <a:pt x="22834" y="114300"/>
                  </a:lnTo>
                  <a:lnTo>
                    <a:pt x="22758" y="92710"/>
                  </a:lnTo>
                  <a:lnTo>
                    <a:pt x="22720" y="71120"/>
                  </a:lnTo>
                  <a:lnTo>
                    <a:pt x="112433" y="71120"/>
                  </a:lnTo>
                  <a:lnTo>
                    <a:pt x="112433" y="52070"/>
                  </a:lnTo>
                  <a:lnTo>
                    <a:pt x="22707" y="52070"/>
                  </a:lnTo>
                  <a:lnTo>
                    <a:pt x="22707" y="21590"/>
                  </a:lnTo>
                  <a:lnTo>
                    <a:pt x="22707" y="20320"/>
                  </a:lnTo>
                  <a:lnTo>
                    <a:pt x="120065" y="20320"/>
                  </a:lnTo>
                  <a:lnTo>
                    <a:pt x="120065" y="7620"/>
                  </a:lnTo>
                  <a:lnTo>
                    <a:pt x="120065" y="0"/>
                  </a:lnTo>
                  <a:close/>
                </a:path>
                <a:path w="267335" h="120650">
                  <a:moveTo>
                    <a:pt x="267093" y="100330"/>
                  </a:moveTo>
                  <a:lnTo>
                    <a:pt x="164299" y="100330"/>
                  </a:lnTo>
                  <a:lnTo>
                    <a:pt x="164299" y="92710"/>
                  </a:lnTo>
                  <a:lnTo>
                    <a:pt x="164299" y="68580"/>
                  </a:lnTo>
                  <a:lnTo>
                    <a:pt x="256743" y="68580"/>
                  </a:lnTo>
                  <a:lnTo>
                    <a:pt x="256743" y="49530"/>
                  </a:lnTo>
                  <a:lnTo>
                    <a:pt x="164299" y="49530"/>
                  </a:lnTo>
                  <a:lnTo>
                    <a:pt x="164299" y="21590"/>
                  </a:lnTo>
                  <a:lnTo>
                    <a:pt x="164299" y="19050"/>
                  </a:lnTo>
                  <a:lnTo>
                    <a:pt x="263702" y="19050"/>
                  </a:lnTo>
                  <a:lnTo>
                    <a:pt x="263702" y="7620"/>
                  </a:lnTo>
                  <a:lnTo>
                    <a:pt x="263702" y="0"/>
                  </a:lnTo>
                  <a:lnTo>
                    <a:pt x="141668" y="0"/>
                  </a:lnTo>
                  <a:lnTo>
                    <a:pt x="141668" y="7620"/>
                  </a:lnTo>
                  <a:lnTo>
                    <a:pt x="141744" y="19050"/>
                  </a:lnTo>
                  <a:lnTo>
                    <a:pt x="141744" y="21590"/>
                  </a:lnTo>
                  <a:lnTo>
                    <a:pt x="141744" y="49530"/>
                  </a:lnTo>
                  <a:lnTo>
                    <a:pt x="141744" y="68580"/>
                  </a:lnTo>
                  <a:lnTo>
                    <a:pt x="141744" y="92710"/>
                  </a:lnTo>
                  <a:lnTo>
                    <a:pt x="141732" y="100330"/>
                  </a:lnTo>
                  <a:lnTo>
                    <a:pt x="141643" y="120650"/>
                  </a:lnTo>
                  <a:lnTo>
                    <a:pt x="267093" y="120650"/>
                  </a:lnTo>
                  <a:lnTo>
                    <a:pt x="267093" y="100330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24">
              <a:extLst>
                <a:ext uri="{FF2B5EF4-FFF2-40B4-BE49-F238E27FC236}">
                  <a16:creationId xmlns:a16="http://schemas.microsoft.com/office/drawing/2014/main" id="{2CCEDC70-2978-C685-9963-FB52D394B19B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84412" y="2695656"/>
              <a:ext cx="138912" cy="120436"/>
            </a:xfrm>
            <a:prstGeom prst="rect">
              <a:avLst/>
            </a:prstGeom>
          </p:spPr>
        </p:pic>
        <p:sp>
          <p:nvSpPr>
            <p:cNvPr id="51" name="object 25">
              <a:extLst>
                <a:ext uri="{FF2B5EF4-FFF2-40B4-BE49-F238E27FC236}">
                  <a16:creationId xmlns:a16="http://schemas.microsoft.com/office/drawing/2014/main" id="{66CC78EC-7EA6-A279-CBD0-3CA5075F150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44036" y="2695784"/>
              <a:ext cx="125730" cy="120650"/>
            </a:xfrm>
            <a:custGeom>
              <a:avLst/>
              <a:gdLst/>
              <a:ahLst/>
              <a:cxnLst/>
              <a:rect l="l" t="t" r="r" b="b"/>
              <a:pathLst>
                <a:path w="125729" h="120650">
                  <a:moveTo>
                    <a:pt x="125450" y="100330"/>
                  </a:moveTo>
                  <a:lnTo>
                    <a:pt x="22656" y="100330"/>
                  </a:lnTo>
                  <a:lnTo>
                    <a:pt x="22656" y="92710"/>
                  </a:lnTo>
                  <a:lnTo>
                    <a:pt x="22656" y="68580"/>
                  </a:lnTo>
                  <a:lnTo>
                    <a:pt x="115100" y="68580"/>
                  </a:lnTo>
                  <a:lnTo>
                    <a:pt x="115100" y="49530"/>
                  </a:lnTo>
                  <a:lnTo>
                    <a:pt x="22656" y="49530"/>
                  </a:lnTo>
                  <a:lnTo>
                    <a:pt x="22656" y="21590"/>
                  </a:lnTo>
                  <a:lnTo>
                    <a:pt x="22656" y="19050"/>
                  </a:lnTo>
                  <a:lnTo>
                    <a:pt x="122059" y="19050"/>
                  </a:lnTo>
                  <a:lnTo>
                    <a:pt x="122059" y="7620"/>
                  </a:lnTo>
                  <a:lnTo>
                    <a:pt x="122059" y="0"/>
                  </a:lnTo>
                  <a:lnTo>
                    <a:pt x="25" y="0"/>
                  </a:lnTo>
                  <a:lnTo>
                    <a:pt x="25" y="7620"/>
                  </a:lnTo>
                  <a:lnTo>
                    <a:pt x="114" y="19050"/>
                  </a:lnTo>
                  <a:lnTo>
                    <a:pt x="114" y="21590"/>
                  </a:lnTo>
                  <a:lnTo>
                    <a:pt x="114" y="49530"/>
                  </a:lnTo>
                  <a:lnTo>
                    <a:pt x="114" y="68580"/>
                  </a:lnTo>
                  <a:lnTo>
                    <a:pt x="114" y="92710"/>
                  </a:lnTo>
                  <a:lnTo>
                    <a:pt x="88" y="100330"/>
                  </a:lnTo>
                  <a:lnTo>
                    <a:pt x="0" y="120650"/>
                  </a:lnTo>
                  <a:lnTo>
                    <a:pt x="125450" y="120650"/>
                  </a:lnTo>
                  <a:lnTo>
                    <a:pt x="125450" y="100330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26">
              <a:extLst>
                <a:ext uri="{FF2B5EF4-FFF2-40B4-BE49-F238E27FC236}">
                  <a16:creationId xmlns:a16="http://schemas.microsoft.com/office/drawing/2014/main" id="{59783160-7FE6-C113-6EAC-E2DEBDCDE1A1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91339" y="2695656"/>
              <a:ext cx="139597" cy="120436"/>
            </a:xfrm>
            <a:prstGeom prst="rect">
              <a:avLst/>
            </a:prstGeom>
          </p:spPr>
        </p:pic>
        <p:pic>
          <p:nvPicPr>
            <p:cNvPr id="53" name="object 27">
              <a:extLst>
                <a:ext uri="{FF2B5EF4-FFF2-40B4-BE49-F238E27FC236}">
                  <a16:creationId xmlns:a16="http://schemas.microsoft.com/office/drawing/2014/main" id="{7F6BEE84-1AF9-B6D8-754F-6A97AAFCCC62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54304" y="2693285"/>
              <a:ext cx="145194" cy="125174"/>
            </a:xfrm>
            <a:prstGeom prst="rect">
              <a:avLst/>
            </a:prstGeom>
          </p:spPr>
        </p:pic>
        <p:sp>
          <p:nvSpPr>
            <p:cNvPr id="54" name="object 28">
              <a:extLst>
                <a:ext uri="{FF2B5EF4-FFF2-40B4-BE49-F238E27FC236}">
                  <a16:creationId xmlns:a16="http://schemas.microsoft.com/office/drawing/2014/main" id="{ABABBC45-5785-E6A0-62F0-E6CD1D87F06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23258" y="2695784"/>
              <a:ext cx="125730" cy="120650"/>
            </a:xfrm>
            <a:custGeom>
              <a:avLst/>
              <a:gdLst/>
              <a:ahLst/>
              <a:cxnLst/>
              <a:rect l="l" t="t" r="r" b="b"/>
              <a:pathLst>
                <a:path w="125729" h="120650">
                  <a:moveTo>
                    <a:pt x="125450" y="100330"/>
                  </a:moveTo>
                  <a:lnTo>
                    <a:pt x="22656" y="100330"/>
                  </a:lnTo>
                  <a:lnTo>
                    <a:pt x="22656" y="92710"/>
                  </a:lnTo>
                  <a:lnTo>
                    <a:pt x="22656" y="68580"/>
                  </a:lnTo>
                  <a:lnTo>
                    <a:pt x="115100" y="68580"/>
                  </a:lnTo>
                  <a:lnTo>
                    <a:pt x="115100" y="49530"/>
                  </a:lnTo>
                  <a:lnTo>
                    <a:pt x="22656" y="49530"/>
                  </a:lnTo>
                  <a:lnTo>
                    <a:pt x="22656" y="21590"/>
                  </a:lnTo>
                  <a:lnTo>
                    <a:pt x="22656" y="19050"/>
                  </a:lnTo>
                  <a:lnTo>
                    <a:pt x="122059" y="19050"/>
                  </a:lnTo>
                  <a:lnTo>
                    <a:pt x="122059" y="7620"/>
                  </a:lnTo>
                  <a:lnTo>
                    <a:pt x="122059" y="0"/>
                  </a:lnTo>
                  <a:lnTo>
                    <a:pt x="25" y="0"/>
                  </a:lnTo>
                  <a:lnTo>
                    <a:pt x="25" y="7620"/>
                  </a:lnTo>
                  <a:lnTo>
                    <a:pt x="101" y="19050"/>
                  </a:lnTo>
                  <a:lnTo>
                    <a:pt x="101" y="21590"/>
                  </a:lnTo>
                  <a:lnTo>
                    <a:pt x="101" y="49530"/>
                  </a:lnTo>
                  <a:lnTo>
                    <a:pt x="101" y="68580"/>
                  </a:lnTo>
                  <a:lnTo>
                    <a:pt x="101" y="92710"/>
                  </a:lnTo>
                  <a:lnTo>
                    <a:pt x="88" y="100330"/>
                  </a:lnTo>
                  <a:lnTo>
                    <a:pt x="0" y="120650"/>
                  </a:lnTo>
                  <a:lnTo>
                    <a:pt x="125450" y="120650"/>
                  </a:lnTo>
                  <a:lnTo>
                    <a:pt x="125450" y="100330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9780" y="5054059"/>
            <a:ext cx="11177270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2D4954"/>
                </a:solidFill>
                <a:latin typeface="Open Sans Extrabold"/>
                <a:cs typeface="Open Sans Extra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79780" y="8486012"/>
            <a:ext cx="18760440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rgbClr val="EA5E2B"/>
                </a:solidFill>
                <a:latin typeface="Open Sans Extrabold"/>
                <a:cs typeface="Open Sans Extrabold"/>
              </a:defRPr>
            </a:lvl1pPr>
          </a:lstStyle>
          <a:p>
            <a:endParaRPr dirty="0"/>
          </a:p>
        </p:txBody>
      </p:sp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F160D591-8E7A-1C50-92E3-8F5C8EDCD3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309850" y="5054058"/>
            <a:ext cx="3562350" cy="2873537"/>
          </a:xfrm>
        </p:spPr>
        <p:txBody>
          <a:bodyPr anchor="t"/>
          <a:lstStyle>
            <a:lvl1pPr algn="ctr">
              <a:defRPr>
                <a:solidFill>
                  <a:srgbClr val="2D4954"/>
                </a:solidFill>
              </a:defRPr>
            </a:lvl1pPr>
          </a:lstStyle>
          <a:p>
            <a:r>
              <a:rPr lang="en-NL" dirty="0"/>
              <a:t>Insert logo here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D01BA1B9-37C4-68AD-D5E8-027C37FE93B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7373" y="549273"/>
            <a:ext cx="18989355" cy="7441854"/>
          </a:xfrm>
          <a:custGeom>
            <a:avLst/>
            <a:gdLst>
              <a:gd name="connsiteX0" fmla="*/ 6498481 w 18989355"/>
              <a:gd name="connsiteY0" fmla="*/ 0 h 7441854"/>
              <a:gd name="connsiteX1" fmla="*/ 18867547 w 18989355"/>
              <a:gd name="connsiteY1" fmla="*/ 0 h 7441854"/>
              <a:gd name="connsiteX2" fmla="*/ 18989355 w 18989355"/>
              <a:gd name="connsiteY2" fmla="*/ 121810 h 7441854"/>
              <a:gd name="connsiteX3" fmla="*/ 18989355 w 18989355"/>
              <a:gd name="connsiteY3" fmla="*/ 2546704 h 7441854"/>
              <a:gd name="connsiteX4" fmla="*/ 18989355 w 18989355"/>
              <a:gd name="connsiteY4" fmla="*/ 5098928 h 7441854"/>
              <a:gd name="connsiteX5" fmla="*/ 17919731 w 18989355"/>
              <a:gd name="connsiteY5" fmla="*/ 4029308 h 7441854"/>
              <a:gd name="connsiteX6" fmla="*/ 17873147 w 18989355"/>
              <a:gd name="connsiteY6" fmla="*/ 3999929 h 7441854"/>
              <a:gd name="connsiteX7" fmla="*/ 17819435 w 18989355"/>
              <a:gd name="connsiteY7" fmla="*/ 3987760 h 7441854"/>
              <a:gd name="connsiteX8" fmla="*/ 14297924 w 18989355"/>
              <a:gd name="connsiteY8" fmla="*/ 3987760 h 7441854"/>
              <a:gd name="connsiteX9" fmla="*/ 14275054 w 18989355"/>
              <a:gd name="connsiteY9" fmla="*/ 3992377 h 7441854"/>
              <a:gd name="connsiteX10" fmla="*/ 14256379 w 18989355"/>
              <a:gd name="connsiteY10" fmla="*/ 4004970 h 7441854"/>
              <a:gd name="connsiteX11" fmla="*/ 14243788 w 18989355"/>
              <a:gd name="connsiteY11" fmla="*/ 4023646 h 7441854"/>
              <a:gd name="connsiteX12" fmla="*/ 14239172 w 18989355"/>
              <a:gd name="connsiteY12" fmla="*/ 4046517 h 7441854"/>
              <a:gd name="connsiteX13" fmla="*/ 14239172 w 18989355"/>
              <a:gd name="connsiteY13" fmla="*/ 6841798 h 7441854"/>
              <a:gd name="connsiteX14" fmla="*/ 14251340 w 18989355"/>
              <a:gd name="connsiteY14" fmla="*/ 6895512 h 7441854"/>
              <a:gd name="connsiteX15" fmla="*/ 14280715 w 18989355"/>
              <a:gd name="connsiteY15" fmla="*/ 6942099 h 7441854"/>
              <a:gd name="connsiteX16" fmla="*/ 14780472 w 18989355"/>
              <a:gd name="connsiteY16" fmla="*/ 7441854 h 7441854"/>
              <a:gd name="connsiteX17" fmla="*/ 12948265 w 18989355"/>
              <a:gd name="connsiteY17" fmla="*/ 7441854 h 7441854"/>
              <a:gd name="connsiteX18" fmla="*/ 12320269 w 18989355"/>
              <a:gd name="connsiteY18" fmla="*/ 6813858 h 7441854"/>
              <a:gd name="connsiteX19" fmla="*/ 12320269 w 18989355"/>
              <a:gd name="connsiteY19" fmla="*/ 4953001 h 7441854"/>
              <a:gd name="connsiteX20" fmla="*/ 12320269 w 18989355"/>
              <a:gd name="connsiteY20" fmla="*/ 4650372 h 7441854"/>
              <a:gd name="connsiteX21" fmla="*/ 11699055 w 18989355"/>
              <a:gd name="connsiteY21" fmla="*/ 4029158 h 7441854"/>
              <a:gd name="connsiteX22" fmla="*/ 11288123 w 18989355"/>
              <a:gd name="connsiteY22" fmla="*/ 4029158 h 7441854"/>
              <a:gd name="connsiteX23" fmla="*/ 11288123 w 18989355"/>
              <a:gd name="connsiteY23" fmla="*/ 4024085 h 7441854"/>
              <a:gd name="connsiteX24" fmla="*/ 158752 w 18989355"/>
              <a:gd name="connsiteY24" fmla="*/ 4024085 h 7441854"/>
              <a:gd name="connsiteX25" fmla="*/ 0 w 18989355"/>
              <a:gd name="connsiteY25" fmla="*/ 3865332 h 7441854"/>
              <a:gd name="connsiteX26" fmla="*/ 0 w 18989355"/>
              <a:gd name="connsiteY26" fmla="*/ 2885624 h 7441854"/>
              <a:gd name="connsiteX27" fmla="*/ 158752 w 18989355"/>
              <a:gd name="connsiteY27" fmla="*/ 2726871 h 7441854"/>
              <a:gd name="connsiteX28" fmla="*/ 4889044 w 18989355"/>
              <a:gd name="connsiteY28" fmla="*/ 2726871 h 7441854"/>
              <a:gd name="connsiteX29" fmla="*/ 4945592 w 18989355"/>
              <a:gd name="connsiteY29" fmla="*/ 2731176 h 7441854"/>
              <a:gd name="connsiteX30" fmla="*/ 5011427 w 18989355"/>
              <a:gd name="connsiteY30" fmla="*/ 2733677 h 7441854"/>
              <a:gd name="connsiteX31" fmla="*/ 6097265 w 18989355"/>
              <a:gd name="connsiteY31" fmla="*/ 2743202 h 7441854"/>
              <a:gd name="connsiteX32" fmla="*/ 6376671 w 18989355"/>
              <a:gd name="connsiteY32" fmla="*/ 2463796 h 7441854"/>
              <a:gd name="connsiteX33" fmla="*/ 6376671 w 18989355"/>
              <a:gd name="connsiteY33" fmla="*/ 1045263 h 7441854"/>
              <a:gd name="connsiteX34" fmla="*/ 6376671 w 18989355"/>
              <a:gd name="connsiteY34" fmla="*/ 1041410 h 7441854"/>
              <a:gd name="connsiteX35" fmla="*/ 6376671 w 18989355"/>
              <a:gd name="connsiteY35" fmla="*/ 121810 h 7441854"/>
              <a:gd name="connsiteX36" fmla="*/ 6498481 w 18989355"/>
              <a:gd name="connsiteY36" fmla="*/ 0 h 744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8989355" h="7441854">
                <a:moveTo>
                  <a:pt x="6498481" y="0"/>
                </a:moveTo>
                <a:lnTo>
                  <a:pt x="18867547" y="0"/>
                </a:lnTo>
                <a:cubicBezTo>
                  <a:pt x="18934819" y="0"/>
                  <a:pt x="18989355" y="54536"/>
                  <a:pt x="18989355" y="121810"/>
                </a:cubicBezTo>
                <a:lnTo>
                  <a:pt x="18989355" y="2546704"/>
                </a:lnTo>
                <a:lnTo>
                  <a:pt x="18989355" y="5098928"/>
                </a:lnTo>
                <a:lnTo>
                  <a:pt x="17919731" y="4029308"/>
                </a:lnTo>
                <a:lnTo>
                  <a:pt x="17873147" y="3999929"/>
                </a:lnTo>
                <a:lnTo>
                  <a:pt x="17819435" y="3987760"/>
                </a:lnTo>
                <a:lnTo>
                  <a:pt x="14297924" y="3987760"/>
                </a:lnTo>
                <a:lnTo>
                  <a:pt x="14275054" y="3992377"/>
                </a:lnTo>
                <a:lnTo>
                  <a:pt x="14256379" y="4004970"/>
                </a:lnTo>
                <a:lnTo>
                  <a:pt x="14243788" y="4023646"/>
                </a:lnTo>
                <a:lnTo>
                  <a:pt x="14239172" y="4046517"/>
                </a:lnTo>
                <a:lnTo>
                  <a:pt x="14239172" y="6841798"/>
                </a:lnTo>
                <a:lnTo>
                  <a:pt x="14251340" y="6895512"/>
                </a:lnTo>
                <a:lnTo>
                  <a:pt x="14280715" y="6942099"/>
                </a:lnTo>
                <a:lnTo>
                  <a:pt x="14780472" y="7441854"/>
                </a:lnTo>
                <a:lnTo>
                  <a:pt x="12948265" y="7441854"/>
                </a:lnTo>
                <a:cubicBezTo>
                  <a:pt x="12601432" y="7441854"/>
                  <a:pt x="12320269" y="7160691"/>
                  <a:pt x="12320269" y="6813858"/>
                </a:cubicBezTo>
                <a:lnTo>
                  <a:pt x="12320269" y="4953001"/>
                </a:lnTo>
                <a:lnTo>
                  <a:pt x="12320269" y="4650372"/>
                </a:lnTo>
                <a:cubicBezTo>
                  <a:pt x="12320269" y="4307285"/>
                  <a:pt x="12042142" y="4029158"/>
                  <a:pt x="11699055" y="4029158"/>
                </a:cubicBezTo>
                <a:lnTo>
                  <a:pt x="11288123" y="4029158"/>
                </a:lnTo>
                <a:lnTo>
                  <a:pt x="11288123" y="4024085"/>
                </a:lnTo>
                <a:lnTo>
                  <a:pt x="158752" y="4024085"/>
                </a:lnTo>
                <a:cubicBezTo>
                  <a:pt x="71076" y="4024085"/>
                  <a:pt x="0" y="3953009"/>
                  <a:pt x="0" y="3865332"/>
                </a:cubicBezTo>
                <a:lnTo>
                  <a:pt x="0" y="2885624"/>
                </a:lnTo>
                <a:cubicBezTo>
                  <a:pt x="0" y="2797947"/>
                  <a:pt x="71076" y="2726871"/>
                  <a:pt x="158752" y="2726871"/>
                </a:cubicBezTo>
                <a:lnTo>
                  <a:pt x="4889044" y="2726871"/>
                </a:lnTo>
                <a:lnTo>
                  <a:pt x="4945592" y="2731176"/>
                </a:lnTo>
                <a:cubicBezTo>
                  <a:pt x="4963781" y="2734898"/>
                  <a:pt x="4992138" y="2733677"/>
                  <a:pt x="5011427" y="2733677"/>
                </a:cubicBezTo>
                <a:lnTo>
                  <a:pt x="6097265" y="2743202"/>
                </a:lnTo>
                <a:cubicBezTo>
                  <a:pt x="6251577" y="2743202"/>
                  <a:pt x="6376671" y="2618108"/>
                  <a:pt x="6376671" y="2463796"/>
                </a:cubicBezTo>
                <a:lnTo>
                  <a:pt x="6376671" y="1045263"/>
                </a:lnTo>
                <a:lnTo>
                  <a:pt x="6376671" y="1041410"/>
                </a:lnTo>
                <a:lnTo>
                  <a:pt x="6376671" y="121810"/>
                </a:lnTo>
                <a:cubicBezTo>
                  <a:pt x="6376671" y="54536"/>
                  <a:pt x="6431207" y="0"/>
                  <a:pt x="6498481" y="0"/>
                </a:cubicBezTo>
                <a:close/>
              </a:path>
            </a:pathLst>
          </a:custGeom>
          <a:solidFill>
            <a:srgbClr val="EA5E2B"/>
          </a:solidFill>
        </p:spPr>
        <p:txBody>
          <a:bodyPr wrap="square" anchor="t">
            <a:noAutofit/>
          </a:bodyPr>
          <a:lstStyle>
            <a:lvl1pPr algn="ctr">
              <a:spcBef>
                <a:spcPts val="3000"/>
              </a:spcBef>
              <a:spcAft>
                <a:spcPts val="3000"/>
              </a:spcAft>
              <a:defRPr>
                <a:solidFill>
                  <a:schemeClr val="bg1"/>
                </a:solidFill>
              </a:defRPr>
            </a:lvl1pPr>
          </a:lstStyle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I</a:t>
            </a:r>
            <a:r>
              <a:rPr lang="en-NL" dirty="0"/>
              <a:t>nsert image here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14DF7301-1678-0D97-ABA0-75D5198EDF51}"/>
              </a:ext>
            </a:extLst>
          </p:cNvPr>
          <p:cNvSpPr/>
          <p:nvPr userDrawn="1"/>
        </p:nvSpPr>
        <p:spPr>
          <a:xfrm>
            <a:off x="0" y="4735248"/>
            <a:ext cx="20104100" cy="3457575"/>
          </a:xfrm>
          <a:custGeom>
            <a:avLst/>
            <a:gdLst/>
            <a:ahLst/>
            <a:cxnLst/>
            <a:rect l="l" t="t" r="r" b="b"/>
            <a:pathLst>
              <a:path w="20104100" h="3457575">
                <a:moveTo>
                  <a:pt x="20104099" y="3432042"/>
                </a:moveTo>
                <a:lnTo>
                  <a:pt x="17129038" y="3457104"/>
                </a:lnTo>
                <a:lnTo>
                  <a:pt x="13360964" y="3457104"/>
                </a:lnTo>
                <a:lnTo>
                  <a:pt x="13313614" y="3455571"/>
                </a:lnTo>
                <a:lnTo>
                  <a:pt x="13267082" y="3451038"/>
                </a:lnTo>
                <a:lnTo>
                  <a:pt x="13221463" y="3443599"/>
                </a:lnTo>
                <a:lnTo>
                  <a:pt x="13176851" y="3433349"/>
                </a:lnTo>
                <a:lnTo>
                  <a:pt x="13133341" y="3420382"/>
                </a:lnTo>
                <a:lnTo>
                  <a:pt x="13091028" y="3404794"/>
                </a:lnTo>
                <a:lnTo>
                  <a:pt x="13050008" y="3386680"/>
                </a:lnTo>
                <a:lnTo>
                  <a:pt x="13010375" y="3366134"/>
                </a:lnTo>
                <a:lnTo>
                  <a:pt x="12972224" y="3343252"/>
                </a:lnTo>
                <a:lnTo>
                  <a:pt x="12935650" y="3318128"/>
                </a:lnTo>
                <a:lnTo>
                  <a:pt x="12900748" y="3290858"/>
                </a:lnTo>
                <a:lnTo>
                  <a:pt x="12867612" y="3261536"/>
                </a:lnTo>
                <a:lnTo>
                  <a:pt x="12836338" y="3230257"/>
                </a:lnTo>
                <a:lnTo>
                  <a:pt x="12807021" y="3197117"/>
                </a:lnTo>
                <a:lnTo>
                  <a:pt x="12779755" y="3162209"/>
                </a:lnTo>
                <a:lnTo>
                  <a:pt x="12754635" y="3125630"/>
                </a:lnTo>
                <a:lnTo>
                  <a:pt x="12731757" y="3087474"/>
                </a:lnTo>
                <a:lnTo>
                  <a:pt x="12711215" y="3047836"/>
                </a:lnTo>
                <a:lnTo>
                  <a:pt x="12693103" y="3006811"/>
                </a:lnTo>
                <a:lnTo>
                  <a:pt x="12677518" y="2964494"/>
                </a:lnTo>
                <a:lnTo>
                  <a:pt x="12664554" y="2920979"/>
                </a:lnTo>
                <a:lnTo>
                  <a:pt x="12654305" y="2876362"/>
                </a:lnTo>
                <a:lnTo>
                  <a:pt x="12646867" y="2830738"/>
                </a:lnTo>
                <a:lnTo>
                  <a:pt x="12642335" y="2784202"/>
                </a:lnTo>
                <a:lnTo>
                  <a:pt x="12640803" y="2736848"/>
                </a:lnTo>
                <a:lnTo>
                  <a:pt x="12640803" y="2352352"/>
                </a:lnTo>
                <a:lnTo>
                  <a:pt x="12640594" y="2352352"/>
                </a:lnTo>
                <a:lnTo>
                  <a:pt x="12640594" y="868209"/>
                </a:lnTo>
                <a:lnTo>
                  <a:pt x="12638908" y="820509"/>
                </a:lnTo>
                <a:lnTo>
                  <a:pt x="12634713" y="773490"/>
                </a:lnTo>
                <a:lnTo>
                  <a:pt x="12628073" y="727217"/>
                </a:lnTo>
                <a:lnTo>
                  <a:pt x="12619056" y="681755"/>
                </a:lnTo>
                <a:lnTo>
                  <a:pt x="12607725" y="637170"/>
                </a:lnTo>
                <a:lnTo>
                  <a:pt x="12594148" y="593528"/>
                </a:lnTo>
                <a:lnTo>
                  <a:pt x="12578389" y="550895"/>
                </a:lnTo>
                <a:lnTo>
                  <a:pt x="12560514" y="509337"/>
                </a:lnTo>
                <a:lnTo>
                  <a:pt x="12540589" y="468919"/>
                </a:lnTo>
                <a:lnTo>
                  <a:pt x="12518680" y="429707"/>
                </a:lnTo>
                <a:lnTo>
                  <a:pt x="12494853" y="391767"/>
                </a:lnTo>
                <a:lnTo>
                  <a:pt x="12469172" y="355164"/>
                </a:lnTo>
                <a:lnTo>
                  <a:pt x="12441704" y="319965"/>
                </a:lnTo>
                <a:lnTo>
                  <a:pt x="12412514" y="286234"/>
                </a:lnTo>
                <a:lnTo>
                  <a:pt x="12381668" y="254039"/>
                </a:lnTo>
                <a:lnTo>
                  <a:pt x="12349232" y="223444"/>
                </a:lnTo>
                <a:lnTo>
                  <a:pt x="12315271" y="194515"/>
                </a:lnTo>
                <a:lnTo>
                  <a:pt x="12279851" y="167319"/>
                </a:lnTo>
                <a:lnTo>
                  <a:pt x="12243038" y="141920"/>
                </a:lnTo>
                <a:lnTo>
                  <a:pt x="12204897" y="118385"/>
                </a:lnTo>
                <a:lnTo>
                  <a:pt x="12165495" y="96780"/>
                </a:lnTo>
                <a:lnTo>
                  <a:pt x="12124895" y="77169"/>
                </a:lnTo>
                <a:lnTo>
                  <a:pt x="12083165" y="59620"/>
                </a:lnTo>
                <a:lnTo>
                  <a:pt x="12040371" y="44197"/>
                </a:lnTo>
                <a:lnTo>
                  <a:pt x="11996576" y="30966"/>
                </a:lnTo>
                <a:lnTo>
                  <a:pt x="11951848" y="19993"/>
                </a:lnTo>
                <a:lnTo>
                  <a:pt x="11906253" y="11345"/>
                </a:lnTo>
                <a:lnTo>
                  <a:pt x="11859854" y="5086"/>
                </a:lnTo>
                <a:lnTo>
                  <a:pt x="11812719" y="1282"/>
                </a:lnTo>
                <a:lnTo>
                  <a:pt x="11764914" y="0"/>
                </a:lnTo>
                <a:lnTo>
                  <a:pt x="0" y="0"/>
                </a:lnTo>
              </a:path>
            </a:pathLst>
          </a:custGeom>
          <a:ln w="15706">
            <a:solidFill>
              <a:srgbClr val="EDE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3">
            <a:extLst>
              <a:ext uri="{FF2B5EF4-FFF2-40B4-BE49-F238E27FC236}">
                <a16:creationId xmlns:a16="http://schemas.microsoft.com/office/drawing/2014/main" id="{99987409-A08D-8585-0A7C-B0478A81F140}"/>
              </a:ext>
            </a:extLst>
          </p:cNvPr>
          <p:cNvSpPr/>
          <p:nvPr userDrawn="1"/>
        </p:nvSpPr>
        <p:spPr>
          <a:xfrm>
            <a:off x="799699" y="9236075"/>
            <a:ext cx="18760440" cy="0"/>
          </a:xfrm>
          <a:custGeom>
            <a:avLst/>
            <a:gdLst/>
            <a:ahLst/>
            <a:cxnLst/>
            <a:rect l="l" t="t" r="r" b="b"/>
            <a:pathLst>
              <a:path w="18760440">
                <a:moveTo>
                  <a:pt x="0" y="0"/>
                </a:moveTo>
                <a:lnTo>
                  <a:pt x="18759915" y="0"/>
                </a:lnTo>
              </a:path>
            </a:pathLst>
          </a:custGeom>
          <a:ln w="15706">
            <a:solidFill>
              <a:srgbClr val="EA5E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3175BC-9691-EE34-2362-63D510902100}"/>
              </a:ext>
            </a:extLst>
          </p:cNvPr>
          <p:cNvGrpSpPr>
            <a:grpSpLocks/>
          </p:cNvGrpSpPr>
          <p:nvPr userDrawn="1"/>
        </p:nvGrpSpPr>
        <p:grpSpPr>
          <a:xfrm>
            <a:off x="551180" y="744546"/>
            <a:ext cx="5838532" cy="2073916"/>
            <a:chOff x="551180" y="744546"/>
            <a:chExt cx="5838532" cy="2073916"/>
          </a:xfrm>
        </p:grpSpPr>
        <p:sp>
          <p:nvSpPr>
            <p:cNvPr id="32" name="object 6">
              <a:extLst>
                <a:ext uri="{FF2B5EF4-FFF2-40B4-BE49-F238E27FC236}">
                  <a16:creationId xmlns:a16="http://schemas.microsoft.com/office/drawing/2014/main" id="{18E58802-3B71-1456-C0BB-3DCEAAB84990}"/>
                </a:ext>
              </a:extLst>
            </p:cNvPr>
            <p:cNvSpPr>
              <a:spLocks/>
            </p:cNvSpPr>
            <p:nvPr/>
          </p:nvSpPr>
          <p:spPr>
            <a:xfrm>
              <a:off x="552324" y="744546"/>
              <a:ext cx="397510" cy="397510"/>
            </a:xfrm>
            <a:custGeom>
              <a:avLst/>
              <a:gdLst/>
              <a:ahLst/>
              <a:cxnLst/>
              <a:rect l="l" t="t" r="r" b="b"/>
              <a:pathLst>
                <a:path w="397509" h="397509">
                  <a:moveTo>
                    <a:pt x="282960" y="0"/>
                  </a:moveTo>
                  <a:lnTo>
                    <a:pt x="241065" y="0"/>
                  </a:lnTo>
                  <a:lnTo>
                    <a:pt x="199982" y="9148"/>
                  </a:lnTo>
                  <a:lnTo>
                    <a:pt x="161334" y="27444"/>
                  </a:lnTo>
                  <a:lnTo>
                    <a:pt x="126745" y="54888"/>
                  </a:lnTo>
                  <a:lnTo>
                    <a:pt x="54888" y="126745"/>
                  </a:lnTo>
                  <a:lnTo>
                    <a:pt x="27444" y="161334"/>
                  </a:lnTo>
                  <a:lnTo>
                    <a:pt x="9148" y="199982"/>
                  </a:lnTo>
                  <a:lnTo>
                    <a:pt x="0" y="241065"/>
                  </a:lnTo>
                  <a:lnTo>
                    <a:pt x="0" y="282960"/>
                  </a:lnTo>
                  <a:lnTo>
                    <a:pt x="9148" y="324044"/>
                  </a:lnTo>
                  <a:lnTo>
                    <a:pt x="27444" y="362692"/>
                  </a:lnTo>
                  <a:lnTo>
                    <a:pt x="54888" y="397281"/>
                  </a:lnTo>
                  <a:lnTo>
                    <a:pt x="397281" y="54888"/>
                  </a:lnTo>
                  <a:lnTo>
                    <a:pt x="362692" y="27444"/>
                  </a:lnTo>
                  <a:lnTo>
                    <a:pt x="324044" y="9148"/>
                  </a:lnTo>
                  <a:lnTo>
                    <a:pt x="282960" y="0"/>
                  </a:lnTo>
                  <a:close/>
                </a:path>
              </a:pathLst>
            </a:custGeom>
            <a:solidFill>
              <a:srgbClr val="E55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7">
              <a:extLst>
                <a:ext uri="{FF2B5EF4-FFF2-40B4-BE49-F238E27FC236}">
                  <a16:creationId xmlns:a16="http://schemas.microsoft.com/office/drawing/2014/main" id="{AE4B230C-8198-F29A-A089-376842E078D4}"/>
                </a:ext>
              </a:extLst>
            </p:cNvPr>
            <p:cNvSpPr>
              <a:spLocks/>
            </p:cNvSpPr>
            <p:nvPr/>
          </p:nvSpPr>
          <p:spPr>
            <a:xfrm>
              <a:off x="552323" y="1141837"/>
              <a:ext cx="795020" cy="397510"/>
            </a:xfrm>
            <a:custGeom>
              <a:avLst/>
              <a:gdLst/>
              <a:ahLst/>
              <a:cxnLst/>
              <a:rect l="l" t="t" r="r" b="b"/>
              <a:pathLst>
                <a:path w="795019" h="397509">
                  <a:moveTo>
                    <a:pt x="397281" y="342392"/>
                  </a:moveTo>
                  <a:lnTo>
                    <a:pt x="54889" y="0"/>
                  </a:lnTo>
                  <a:lnTo>
                    <a:pt x="27444" y="34594"/>
                  </a:lnTo>
                  <a:lnTo>
                    <a:pt x="9144" y="73240"/>
                  </a:lnTo>
                  <a:lnTo>
                    <a:pt x="0" y="114325"/>
                  </a:lnTo>
                  <a:lnTo>
                    <a:pt x="0" y="156210"/>
                  </a:lnTo>
                  <a:lnTo>
                    <a:pt x="9144" y="197294"/>
                  </a:lnTo>
                  <a:lnTo>
                    <a:pt x="27444" y="235953"/>
                  </a:lnTo>
                  <a:lnTo>
                    <a:pt x="54889" y="270535"/>
                  </a:lnTo>
                  <a:lnTo>
                    <a:pt x="126746" y="342392"/>
                  </a:lnTo>
                  <a:lnTo>
                    <a:pt x="161328" y="369836"/>
                  </a:lnTo>
                  <a:lnTo>
                    <a:pt x="199986" y="388137"/>
                  </a:lnTo>
                  <a:lnTo>
                    <a:pt x="241058" y="397281"/>
                  </a:lnTo>
                  <a:lnTo>
                    <a:pt x="282956" y="397281"/>
                  </a:lnTo>
                  <a:lnTo>
                    <a:pt x="324040" y="388137"/>
                  </a:lnTo>
                  <a:lnTo>
                    <a:pt x="362686" y="369836"/>
                  </a:lnTo>
                  <a:lnTo>
                    <a:pt x="397281" y="342392"/>
                  </a:lnTo>
                  <a:close/>
                </a:path>
                <a:path w="795019" h="397509">
                  <a:moveTo>
                    <a:pt x="794562" y="114325"/>
                  </a:moveTo>
                  <a:lnTo>
                    <a:pt x="785418" y="73240"/>
                  </a:lnTo>
                  <a:lnTo>
                    <a:pt x="767118" y="34594"/>
                  </a:lnTo>
                  <a:lnTo>
                    <a:pt x="739673" y="0"/>
                  </a:lnTo>
                  <a:lnTo>
                    <a:pt x="397281" y="342392"/>
                  </a:lnTo>
                  <a:lnTo>
                    <a:pt x="431863" y="369836"/>
                  </a:lnTo>
                  <a:lnTo>
                    <a:pt x="470522" y="388137"/>
                  </a:lnTo>
                  <a:lnTo>
                    <a:pt x="511606" y="397281"/>
                  </a:lnTo>
                  <a:lnTo>
                    <a:pt x="553491" y="397281"/>
                  </a:lnTo>
                  <a:lnTo>
                    <a:pt x="594575" y="388137"/>
                  </a:lnTo>
                  <a:lnTo>
                    <a:pt x="633222" y="369836"/>
                  </a:lnTo>
                  <a:lnTo>
                    <a:pt x="667816" y="342392"/>
                  </a:lnTo>
                  <a:lnTo>
                    <a:pt x="739673" y="270535"/>
                  </a:lnTo>
                  <a:lnTo>
                    <a:pt x="767118" y="235953"/>
                  </a:lnTo>
                  <a:lnTo>
                    <a:pt x="785418" y="197294"/>
                  </a:lnTo>
                  <a:lnTo>
                    <a:pt x="794562" y="156210"/>
                  </a:lnTo>
                  <a:lnTo>
                    <a:pt x="794562" y="114325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8">
              <a:extLst>
                <a:ext uri="{FF2B5EF4-FFF2-40B4-BE49-F238E27FC236}">
                  <a16:creationId xmlns:a16="http://schemas.microsoft.com/office/drawing/2014/main" id="{A7F31C2F-C739-1788-6624-70C74D221FFD}"/>
                </a:ext>
              </a:extLst>
            </p:cNvPr>
            <p:cNvSpPr>
              <a:spLocks/>
            </p:cNvSpPr>
            <p:nvPr/>
          </p:nvSpPr>
          <p:spPr>
            <a:xfrm>
              <a:off x="949613" y="744546"/>
              <a:ext cx="397510" cy="397510"/>
            </a:xfrm>
            <a:custGeom>
              <a:avLst/>
              <a:gdLst/>
              <a:ahLst/>
              <a:cxnLst/>
              <a:rect l="l" t="t" r="r" b="b"/>
              <a:pathLst>
                <a:path w="397509" h="397509">
                  <a:moveTo>
                    <a:pt x="156215" y="0"/>
                  </a:moveTo>
                  <a:lnTo>
                    <a:pt x="114320" y="0"/>
                  </a:lnTo>
                  <a:lnTo>
                    <a:pt x="73237" y="9148"/>
                  </a:lnTo>
                  <a:lnTo>
                    <a:pt x="34589" y="27444"/>
                  </a:lnTo>
                  <a:lnTo>
                    <a:pt x="0" y="54888"/>
                  </a:lnTo>
                  <a:lnTo>
                    <a:pt x="342392" y="397281"/>
                  </a:lnTo>
                  <a:lnTo>
                    <a:pt x="369837" y="362692"/>
                  </a:lnTo>
                  <a:lnTo>
                    <a:pt x="388133" y="324044"/>
                  </a:lnTo>
                  <a:lnTo>
                    <a:pt x="397281" y="282960"/>
                  </a:lnTo>
                  <a:lnTo>
                    <a:pt x="397281" y="241065"/>
                  </a:lnTo>
                  <a:lnTo>
                    <a:pt x="388133" y="199982"/>
                  </a:lnTo>
                  <a:lnTo>
                    <a:pt x="369837" y="161334"/>
                  </a:lnTo>
                  <a:lnTo>
                    <a:pt x="342392" y="126745"/>
                  </a:lnTo>
                  <a:lnTo>
                    <a:pt x="270536" y="54888"/>
                  </a:lnTo>
                  <a:lnTo>
                    <a:pt x="235947" y="27444"/>
                  </a:lnTo>
                  <a:lnTo>
                    <a:pt x="197299" y="9148"/>
                  </a:lnTo>
                  <a:lnTo>
                    <a:pt x="156215" y="0"/>
                  </a:lnTo>
                  <a:close/>
                </a:path>
              </a:pathLst>
            </a:custGeom>
            <a:solidFill>
              <a:srgbClr val="E55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9">
              <a:extLst>
                <a:ext uri="{FF2B5EF4-FFF2-40B4-BE49-F238E27FC236}">
                  <a16:creationId xmlns:a16="http://schemas.microsoft.com/office/drawing/2014/main" id="{148D4167-39E7-66FD-BF8E-6EE1D951F485}"/>
                </a:ext>
              </a:extLst>
            </p:cNvPr>
            <p:cNvSpPr>
              <a:spLocks/>
            </p:cNvSpPr>
            <p:nvPr/>
          </p:nvSpPr>
          <p:spPr>
            <a:xfrm>
              <a:off x="552792" y="800994"/>
              <a:ext cx="5836920" cy="1750695"/>
            </a:xfrm>
            <a:custGeom>
              <a:avLst/>
              <a:gdLst/>
              <a:ahLst/>
              <a:cxnLst/>
              <a:rect l="l" t="t" r="r" b="b"/>
              <a:pathLst>
                <a:path w="5836920" h="1750695">
                  <a:moveTo>
                    <a:pt x="275285" y="1536763"/>
                  </a:moveTo>
                  <a:lnTo>
                    <a:pt x="225056" y="1536763"/>
                  </a:lnTo>
                  <a:lnTo>
                    <a:pt x="225310" y="1553705"/>
                  </a:lnTo>
                  <a:lnTo>
                    <a:pt x="225348" y="1655241"/>
                  </a:lnTo>
                  <a:lnTo>
                    <a:pt x="222516" y="1680679"/>
                  </a:lnTo>
                  <a:lnTo>
                    <a:pt x="211391" y="1696313"/>
                  </a:lnTo>
                  <a:lnTo>
                    <a:pt x="187960" y="1704187"/>
                  </a:lnTo>
                  <a:lnTo>
                    <a:pt x="148234" y="1706359"/>
                  </a:lnTo>
                  <a:lnTo>
                    <a:pt x="108508" y="1704187"/>
                  </a:lnTo>
                  <a:lnTo>
                    <a:pt x="85077" y="1696313"/>
                  </a:lnTo>
                  <a:lnTo>
                    <a:pt x="73952" y="1680679"/>
                  </a:lnTo>
                  <a:lnTo>
                    <a:pt x="71120" y="1655241"/>
                  </a:lnTo>
                  <a:lnTo>
                    <a:pt x="71158" y="1553933"/>
                  </a:lnTo>
                  <a:lnTo>
                    <a:pt x="71412" y="1536763"/>
                  </a:lnTo>
                  <a:lnTo>
                    <a:pt x="21183" y="1536763"/>
                  </a:lnTo>
                  <a:lnTo>
                    <a:pt x="21450" y="1553489"/>
                  </a:lnTo>
                  <a:lnTo>
                    <a:pt x="21475" y="1596440"/>
                  </a:lnTo>
                  <a:lnTo>
                    <a:pt x="21183" y="1658772"/>
                  </a:lnTo>
                  <a:lnTo>
                    <a:pt x="26416" y="1702435"/>
                  </a:lnTo>
                  <a:lnTo>
                    <a:pt x="45707" y="1730768"/>
                  </a:lnTo>
                  <a:lnTo>
                    <a:pt x="84505" y="1746072"/>
                  </a:lnTo>
                  <a:lnTo>
                    <a:pt x="148234" y="1750669"/>
                  </a:lnTo>
                  <a:lnTo>
                    <a:pt x="211963" y="1746034"/>
                  </a:lnTo>
                  <a:lnTo>
                    <a:pt x="250761" y="1730654"/>
                  </a:lnTo>
                  <a:lnTo>
                    <a:pt x="270052" y="1702308"/>
                  </a:lnTo>
                  <a:lnTo>
                    <a:pt x="275285" y="1658772"/>
                  </a:lnTo>
                  <a:lnTo>
                    <a:pt x="275031" y="1609293"/>
                  </a:lnTo>
                  <a:lnTo>
                    <a:pt x="274980" y="1574279"/>
                  </a:lnTo>
                  <a:lnTo>
                    <a:pt x="275018" y="1553527"/>
                  </a:lnTo>
                  <a:lnTo>
                    <a:pt x="275285" y="1536763"/>
                  </a:lnTo>
                  <a:close/>
                </a:path>
                <a:path w="5836920" h="1750695">
                  <a:moveTo>
                    <a:pt x="415671" y="1200378"/>
                  </a:moveTo>
                  <a:lnTo>
                    <a:pt x="360946" y="1200378"/>
                  </a:lnTo>
                  <a:lnTo>
                    <a:pt x="330530" y="1300416"/>
                  </a:lnTo>
                  <a:lnTo>
                    <a:pt x="325247" y="1318818"/>
                  </a:lnTo>
                  <a:lnTo>
                    <a:pt x="310159" y="1370063"/>
                  </a:lnTo>
                  <a:lnTo>
                    <a:pt x="297091" y="1370063"/>
                  </a:lnTo>
                  <a:lnTo>
                    <a:pt x="292493" y="1354048"/>
                  </a:lnTo>
                  <a:lnTo>
                    <a:pt x="276707" y="1300416"/>
                  </a:lnTo>
                  <a:lnTo>
                    <a:pt x="246608" y="1200378"/>
                  </a:lnTo>
                  <a:lnTo>
                    <a:pt x="171183" y="1200378"/>
                  </a:lnTo>
                  <a:lnTo>
                    <a:pt x="141084" y="1299210"/>
                  </a:lnTo>
                  <a:lnTo>
                    <a:pt x="120116" y="1370063"/>
                  </a:lnTo>
                  <a:lnTo>
                    <a:pt x="108546" y="1370063"/>
                  </a:lnTo>
                  <a:lnTo>
                    <a:pt x="98933" y="1337894"/>
                  </a:lnTo>
                  <a:lnTo>
                    <a:pt x="56870" y="1200378"/>
                  </a:lnTo>
                  <a:lnTo>
                    <a:pt x="0" y="1200378"/>
                  </a:lnTo>
                  <a:lnTo>
                    <a:pt x="16078" y="1245057"/>
                  </a:lnTo>
                  <a:lnTo>
                    <a:pt x="37439" y="1306499"/>
                  </a:lnTo>
                  <a:lnTo>
                    <a:pt x="58623" y="1368856"/>
                  </a:lnTo>
                  <a:lnTo>
                    <a:pt x="74193" y="1416278"/>
                  </a:lnTo>
                  <a:lnTo>
                    <a:pt x="150520" y="1416278"/>
                  </a:lnTo>
                  <a:lnTo>
                    <a:pt x="179412" y="1324140"/>
                  </a:lnTo>
                  <a:lnTo>
                    <a:pt x="203428" y="1245374"/>
                  </a:lnTo>
                  <a:lnTo>
                    <a:pt x="213156" y="1245374"/>
                  </a:lnTo>
                  <a:lnTo>
                    <a:pt x="235966" y="1323213"/>
                  </a:lnTo>
                  <a:lnTo>
                    <a:pt x="263334" y="1416278"/>
                  </a:lnTo>
                  <a:lnTo>
                    <a:pt x="339648" y="1416278"/>
                  </a:lnTo>
                  <a:lnTo>
                    <a:pt x="351878" y="1380045"/>
                  </a:lnTo>
                  <a:lnTo>
                    <a:pt x="368427" y="1332230"/>
                  </a:lnTo>
                  <a:lnTo>
                    <a:pt x="386461" y="1280934"/>
                  </a:lnTo>
                  <a:lnTo>
                    <a:pt x="403148" y="1234274"/>
                  </a:lnTo>
                  <a:lnTo>
                    <a:pt x="415671" y="1200378"/>
                  </a:lnTo>
                  <a:close/>
                </a:path>
                <a:path w="5836920" h="1750695">
                  <a:moveTo>
                    <a:pt x="575119" y="1536928"/>
                  </a:moveTo>
                  <a:lnTo>
                    <a:pt x="316585" y="1536928"/>
                  </a:lnTo>
                  <a:lnTo>
                    <a:pt x="316585" y="1581378"/>
                  </a:lnTo>
                  <a:lnTo>
                    <a:pt x="420865" y="1581378"/>
                  </a:lnTo>
                  <a:lnTo>
                    <a:pt x="420865" y="1726158"/>
                  </a:lnTo>
                  <a:lnTo>
                    <a:pt x="420712" y="1726158"/>
                  </a:lnTo>
                  <a:lnTo>
                    <a:pt x="420712" y="1746478"/>
                  </a:lnTo>
                  <a:lnTo>
                    <a:pt x="470687" y="1746478"/>
                  </a:lnTo>
                  <a:lnTo>
                    <a:pt x="470687" y="1726158"/>
                  </a:lnTo>
                  <a:lnTo>
                    <a:pt x="470535" y="1726158"/>
                  </a:lnTo>
                  <a:lnTo>
                    <a:pt x="470535" y="1581378"/>
                  </a:lnTo>
                  <a:lnTo>
                    <a:pt x="575119" y="1581378"/>
                  </a:lnTo>
                  <a:lnTo>
                    <a:pt x="575119" y="1536928"/>
                  </a:lnTo>
                  <a:close/>
                </a:path>
                <a:path w="5836920" h="1750695">
                  <a:moveTo>
                    <a:pt x="668947" y="1536865"/>
                  </a:moveTo>
                  <a:lnTo>
                    <a:pt x="618871" y="1536865"/>
                  </a:lnTo>
                  <a:lnTo>
                    <a:pt x="618871" y="1545755"/>
                  </a:lnTo>
                  <a:lnTo>
                    <a:pt x="618972" y="1554645"/>
                  </a:lnTo>
                  <a:lnTo>
                    <a:pt x="619036" y="1573695"/>
                  </a:lnTo>
                  <a:lnTo>
                    <a:pt x="619061" y="1726095"/>
                  </a:lnTo>
                  <a:lnTo>
                    <a:pt x="618909" y="1726095"/>
                  </a:lnTo>
                  <a:lnTo>
                    <a:pt x="618909" y="1746415"/>
                  </a:lnTo>
                  <a:lnTo>
                    <a:pt x="668883" y="1746415"/>
                  </a:lnTo>
                  <a:lnTo>
                    <a:pt x="668883" y="1726095"/>
                  </a:lnTo>
                  <a:lnTo>
                    <a:pt x="668743" y="1726095"/>
                  </a:lnTo>
                  <a:lnTo>
                    <a:pt x="668743" y="1573695"/>
                  </a:lnTo>
                  <a:lnTo>
                    <a:pt x="668743" y="1554645"/>
                  </a:lnTo>
                  <a:lnTo>
                    <a:pt x="668807" y="1545755"/>
                  </a:lnTo>
                  <a:lnTo>
                    <a:pt x="668947" y="1545755"/>
                  </a:lnTo>
                  <a:lnTo>
                    <a:pt x="668947" y="1536865"/>
                  </a:lnTo>
                  <a:close/>
                </a:path>
                <a:path w="5836920" h="1750695">
                  <a:moveTo>
                    <a:pt x="707605" y="1303464"/>
                  </a:moveTo>
                  <a:lnTo>
                    <a:pt x="703973" y="1260767"/>
                  </a:lnTo>
                  <a:lnTo>
                    <a:pt x="666559" y="1210259"/>
                  </a:lnTo>
                  <a:lnTo>
                    <a:pt x="655307" y="1207160"/>
                  </a:lnTo>
                  <a:lnTo>
                    <a:pt x="655307" y="1307109"/>
                  </a:lnTo>
                  <a:lnTo>
                    <a:pt x="655307" y="1309535"/>
                  </a:lnTo>
                  <a:lnTo>
                    <a:pt x="652348" y="1341945"/>
                  </a:lnTo>
                  <a:lnTo>
                    <a:pt x="640359" y="1361960"/>
                  </a:lnTo>
                  <a:lnTo>
                    <a:pt x="614641" y="1372095"/>
                  </a:lnTo>
                  <a:lnTo>
                    <a:pt x="570471" y="1374914"/>
                  </a:lnTo>
                  <a:lnTo>
                    <a:pt x="526605" y="1372095"/>
                  </a:lnTo>
                  <a:lnTo>
                    <a:pt x="500951" y="1361960"/>
                  </a:lnTo>
                  <a:lnTo>
                    <a:pt x="488924" y="1341945"/>
                  </a:lnTo>
                  <a:lnTo>
                    <a:pt x="485940" y="1309535"/>
                  </a:lnTo>
                  <a:lnTo>
                    <a:pt x="485940" y="1307109"/>
                  </a:lnTo>
                  <a:lnTo>
                    <a:pt x="488924" y="1275092"/>
                  </a:lnTo>
                  <a:lnTo>
                    <a:pt x="500951" y="1255039"/>
                  </a:lnTo>
                  <a:lnTo>
                    <a:pt x="526605" y="1244676"/>
                  </a:lnTo>
                  <a:lnTo>
                    <a:pt x="570471" y="1241729"/>
                  </a:lnTo>
                  <a:lnTo>
                    <a:pt x="614641" y="1244549"/>
                  </a:lnTo>
                  <a:lnTo>
                    <a:pt x="640359" y="1254696"/>
                  </a:lnTo>
                  <a:lnTo>
                    <a:pt x="652348" y="1274699"/>
                  </a:lnTo>
                  <a:lnTo>
                    <a:pt x="655307" y="1307109"/>
                  </a:lnTo>
                  <a:lnTo>
                    <a:pt x="655307" y="1207160"/>
                  </a:lnTo>
                  <a:lnTo>
                    <a:pt x="627240" y="1199400"/>
                  </a:lnTo>
                  <a:lnTo>
                    <a:pt x="570471" y="1196124"/>
                  </a:lnTo>
                  <a:lnTo>
                    <a:pt x="513854" y="1199400"/>
                  </a:lnTo>
                  <a:lnTo>
                    <a:pt x="474611" y="1210259"/>
                  </a:lnTo>
                  <a:lnTo>
                    <a:pt x="449999" y="1230210"/>
                  </a:lnTo>
                  <a:lnTo>
                    <a:pt x="437261" y="1260767"/>
                  </a:lnTo>
                  <a:lnTo>
                    <a:pt x="433628" y="1303464"/>
                  </a:lnTo>
                  <a:lnTo>
                    <a:pt x="433628" y="1313192"/>
                  </a:lnTo>
                  <a:lnTo>
                    <a:pt x="437261" y="1355763"/>
                  </a:lnTo>
                  <a:lnTo>
                    <a:pt x="474611" y="1406296"/>
                  </a:lnTo>
                  <a:lnTo>
                    <a:pt x="513854" y="1417218"/>
                  </a:lnTo>
                  <a:lnTo>
                    <a:pt x="570471" y="1420533"/>
                  </a:lnTo>
                  <a:lnTo>
                    <a:pt x="627240" y="1417218"/>
                  </a:lnTo>
                  <a:lnTo>
                    <a:pt x="666559" y="1406296"/>
                  </a:lnTo>
                  <a:lnTo>
                    <a:pt x="695972" y="1374914"/>
                  </a:lnTo>
                  <a:lnTo>
                    <a:pt x="707605" y="1313192"/>
                  </a:lnTo>
                  <a:lnTo>
                    <a:pt x="707605" y="1303464"/>
                  </a:lnTo>
                  <a:close/>
                </a:path>
                <a:path w="5836920" h="1750695">
                  <a:moveTo>
                    <a:pt x="945540" y="1702079"/>
                  </a:moveTo>
                  <a:lnTo>
                    <a:pt x="779805" y="1702079"/>
                  </a:lnTo>
                  <a:lnTo>
                    <a:pt x="779805" y="1553489"/>
                  </a:lnTo>
                  <a:lnTo>
                    <a:pt x="779945" y="1553489"/>
                  </a:lnTo>
                  <a:lnTo>
                    <a:pt x="779945" y="1536979"/>
                  </a:lnTo>
                  <a:lnTo>
                    <a:pt x="729970" y="1536979"/>
                  </a:lnTo>
                  <a:lnTo>
                    <a:pt x="729970" y="1553489"/>
                  </a:lnTo>
                  <a:lnTo>
                    <a:pt x="730097" y="1553489"/>
                  </a:lnTo>
                  <a:lnTo>
                    <a:pt x="730097" y="1702079"/>
                  </a:lnTo>
                  <a:lnTo>
                    <a:pt x="730097" y="1726209"/>
                  </a:lnTo>
                  <a:lnTo>
                    <a:pt x="729970" y="1726209"/>
                  </a:lnTo>
                  <a:lnTo>
                    <a:pt x="729970" y="1746529"/>
                  </a:lnTo>
                  <a:lnTo>
                    <a:pt x="945540" y="1746529"/>
                  </a:lnTo>
                  <a:lnTo>
                    <a:pt x="945540" y="1726209"/>
                  </a:lnTo>
                  <a:lnTo>
                    <a:pt x="945540" y="1702079"/>
                  </a:lnTo>
                  <a:close/>
                </a:path>
                <a:path w="5836920" h="1750695">
                  <a:moveTo>
                    <a:pt x="1019911" y="1416278"/>
                  </a:moveTo>
                  <a:lnTo>
                    <a:pt x="1012634" y="1405851"/>
                  </a:lnTo>
                  <a:lnTo>
                    <a:pt x="1002461" y="1391183"/>
                  </a:lnTo>
                  <a:lnTo>
                    <a:pt x="994117" y="1378991"/>
                  </a:lnTo>
                  <a:lnTo>
                    <a:pt x="986155" y="1367015"/>
                  </a:lnTo>
                  <a:lnTo>
                    <a:pt x="981087" y="1359598"/>
                  </a:lnTo>
                  <a:lnTo>
                    <a:pt x="975969" y="1352410"/>
                  </a:lnTo>
                  <a:lnTo>
                    <a:pt x="972604" y="1347863"/>
                  </a:lnTo>
                  <a:lnTo>
                    <a:pt x="970851" y="1345463"/>
                  </a:lnTo>
                  <a:lnTo>
                    <a:pt x="965784" y="1338732"/>
                  </a:lnTo>
                  <a:lnTo>
                    <a:pt x="989977" y="1329601"/>
                  </a:lnTo>
                  <a:lnTo>
                    <a:pt x="1005840" y="1315554"/>
                  </a:lnTo>
                  <a:lnTo>
                    <a:pt x="1010437" y="1305280"/>
                  </a:lnTo>
                  <a:lnTo>
                    <a:pt x="1014526" y="1296149"/>
                  </a:lnTo>
                  <a:lnTo>
                    <a:pt x="1017168" y="1270927"/>
                  </a:lnTo>
                  <a:lnTo>
                    <a:pt x="1017168" y="1270012"/>
                  </a:lnTo>
                  <a:lnTo>
                    <a:pt x="1013142" y="1243558"/>
                  </a:lnTo>
                  <a:lnTo>
                    <a:pt x="1012151" y="1237068"/>
                  </a:lnTo>
                  <a:lnTo>
                    <a:pt x="995540" y="1215580"/>
                  </a:lnTo>
                  <a:lnTo>
                    <a:pt x="964958" y="1203896"/>
                  </a:lnTo>
                  <a:lnTo>
                    <a:pt x="964552" y="1203871"/>
                  </a:lnTo>
                  <a:lnTo>
                    <a:pt x="964552" y="1272743"/>
                  </a:lnTo>
                  <a:lnTo>
                    <a:pt x="964552" y="1273352"/>
                  </a:lnTo>
                  <a:lnTo>
                    <a:pt x="962393" y="1287589"/>
                  </a:lnTo>
                  <a:lnTo>
                    <a:pt x="954760" y="1297533"/>
                  </a:lnTo>
                  <a:lnTo>
                    <a:pt x="939927" y="1303375"/>
                  </a:lnTo>
                  <a:lnTo>
                    <a:pt x="916216" y="1305280"/>
                  </a:lnTo>
                  <a:lnTo>
                    <a:pt x="810996" y="1305280"/>
                  </a:lnTo>
                  <a:lnTo>
                    <a:pt x="810996" y="1243558"/>
                  </a:lnTo>
                  <a:lnTo>
                    <a:pt x="916216" y="1243558"/>
                  </a:lnTo>
                  <a:lnTo>
                    <a:pt x="939927" y="1245120"/>
                  </a:lnTo>
                  <a:lnTo>
                    <a:pt x="954760" y="1250162"/>
                  </a:lnTo>
                  <a:lnTo>
                    <a:pt x="962393" y="1259205"/>
                  </a:lnTo>
                  <a:lnTo>
                    <a:pt x="964552" y="1272743"/>
                  </a:lnTo>
                  <a:lnTo>
                    <a:pt x="964552" y="1203871"/>
                  </a:lnTo>
                  <a:lnTo>
                    <a:pt x="918044" y="1200378"/>
                  </a:lnTo>
                  <a:lnTo>
                    <a:pt x="759625" y="1200378"/>
                  </a:lnTo>
                  <a:lnTo>
                    <a:pt x="759688" y="1203896"/>
                  </a:lnTo>
                  <a:lnTo>
                    <a:pt x="759777" y="1406766"/>
                  </a:lnTo>
                  <a:lnTo>
                    <a:pt x="759625" y="1416278"/>
                  </a:lnTo>
                  <a:lnTo>
                    <a:pt x="811301" y="1416278"/>
                  </a:lnTo>
                  <a:lnTo>
                    <a:pt x="811149" y="1406766"/>
                  </a:lnTo>
                  <a:lnTo>
                    <a:pt x="811022" y="1376743"/>
                  </a:lnTo>
                  <a:lnTo>
                    <a:pt x="810996" y="1347863"/>
                  </a:lnTo>
                  <a:lnTo>
                    <a:pt x="914082" y="1347863"/>
                  </a:lnTo>
                  <a:lnTo>
                    <a:pt x="941933" y="1386941"/>
                  </a:lnTo>
                  <a:lnTo>
                    <a:pt x="961212" y="1416278"/>
                  </a:lnTo>
                  <a:lnTo>
                    <a:pt x="1019911" y="1416278"/>
                  </a:lnTo>
                  <a:close/>
                </a:path>
                <a:path w="5836920" h="1750695">
                  <a:moveTo>
                    <a:pt x="1043800" y="1536865"/>
                  </a:moveTo>
                  <a:lnTo>
                    <a:pt x="993724" y="1536865"/>
                  </a:lnTo>
                  <a:lnTo>
                    <a:pt x="993724" y="1545755"/>
                  </a:lnTo>
                  <a:lnTo>
                    <a:pt x="993825" y="1554645"/>
                  </a:lnTo>
                  <a:lnTo>
                    <a:pt x="993889" y="1573695"/>
                  </a:lnTo>
                  <a:lnTo>
                    <a:pt x="993914" y="1726095"/>
                  </a:lnTo>
                  <a:lnTo>
                    <a:pt x="993762" y="1726095"/>
                  </a:lnTo>
                  <a:lnTo>
                    <a:pt x="993762" y="1746415"/>
                  </a:lnTo>
                  <a:lnTo>
                    <a:pt x="1043736" y="1746415"/>
                  </a:lnTo>
                  <a:lnTo>
                    <a:pt x="1043736" y="1726095"/>
                  </a:lnTo>
                  <a:lnTo>
                    <a:pt x="1043609" y="1726095"/>
                  </a:lnTo>
                  <a:lnTo>
                    <a:pt x="1043609" y="1573695"/>
                  </a:lnTo>
                  <a:lnTo>
                    <a:pt x="1043609" y="1554645"/>
                  </a:lnTo>
                  <a:lnTo>
                    <a:pt x="1043673" y="1545755"/>
                  </a:lnTo>
                  <a:lnTo>
                    <a:pt x="1043800" y="1545755"/>
                  </a:lnTo>
                  <a:lnTo>
                    <a:pt x="1043800" y="1536865"/>
                  </a:lnTo>
                  <a:close/>
                </a:path>
                <a:path w="5836920" h="1750695">
                  <a:moveTo>
                    <a:pt x="1288719" y="1370558"/>
                  </a:moveTo>
                  <a:lnTo>
                    <a:pt x="1118146" y="1370558"/>
                  </a:lnTo>
                  <a:lnTo>
                    <a:pt x="1118146" y="1218158"/>
                  </a:lnTo>
                  <a:lnTo>
                    <a:pt x="1118298" y="1218158"/>
                  </a:lnTo>
                  <a:lnTo>
                    <a:pt x="1118298" y="1200378"/>
                  </a:lnTo>
                  <a:lnTo>
                    <a:pt x="1066876" y="1200378"/>
                  </a:lnTo>
                  <a:lnTo>
                    <a:pt x="1066876" y="1218158"/>
                  </a:lnTo>
                  <a:lnTo>
                    <a:pt x="1067015" y="1218158"/>
                  </a:lnTo>
                  <a:lnTo>
                    <a:pt x="1067015" y="1370558"/>
                  </a:lnTo>
                  <a:lnTo>
                    <a:pt x="1067015" y="1394688"/>
                  </a:lnTo>
                  <a:lnTo>
                    <a:pt x="1066876" y="1394688"/>
                  </a:lnTo>
                  <a:lnTo>
                    <a:pt x="1066876" y="1416278"/>
                  </a:lnTo>
                  <a:lnTo>
                    <a:pt x="1288719" y="1416278"/>
                  </a:lnTo>
                  <a:lnTo>
                    <a:pt x="1288719" y="1394688"/>
                  </a:lnTo>
                  <a:lnTo>
                    <a:pt x="1288719" y="1370558"/>
                  </a:lnTo>
                  <a:close/>
                </a:path>
                <a:path w="5836920" h="1750695">
                  <a:moveTo>
                    <a:pt x="1603146" y="1304975"/>
                  </a:moveTo>
                  <a:lnTo>
                    <a:pt x="1597317" y="1255026"/>
                  </a:lnTo>
                  <a:lnTo>
                    <a:pt x="1590827" y="1245082"/>
                  </a:lnTo>
                  <a:lnTo>
                    <a:pt x="1576311" y="1222794"/>
                  </a:lnTo>
                  <a:lnTo>
                    <a:pt x="1550847" y="1212176"/>
                  </a:lnTo>
                  <a:lnTo>
                    <a:pt x="1550847" y="1307109"/>
                  </a:lnTo>
                  <a:lnTo>
                    <a:pt x="1550847" y="1309535"/>
                  </a:lnTo>
                  <a:lnTo>
                    <a:pt x="1547926" y="1340015"/>
                  </a:lnTo>
                  <a:lnTo>
                    <a:pt x="1536141" y="1359027"/>
                  </a:lnTo>
                  <a:lnTo>
                    <a:pt x="1510957" y="1368806"/>
                  </a:lnTo>
                  <a:lnTo>
                    <a:pt x="1467827" y="1371574"/>
                  </a:lnTo>
                  <a:lnTo>
                    <a:pt x="1389684" y="1371574"/>
                  </a:lnTo>
                  <a:lnTo>
                    <a:pt x="1389684" y="1245082"/>
                  </a:lnTo>
                  <a:lnTo>
                    <a:pt x="1467827" y="1245082"/>
                  </a:lnTo>
                  <a:lnTo>
                    <a:pt x="1510957" y="1247838"/>
                  </a:lnTo>
                  <a:lnTo>
                    <a:pt x="1536141" y="1257617"/>
                  </a:lnTo>
                  <a:lnTo>
                    <a:pt x="1547926" y="1276642"/>
                  </a:lnTo>
                  <a:lnTo>
                    <a:pt x="1550847" y="1307109"/>
                  </a:lnTo>
                  <a:lnTo>
                    <a:pt x="1550847" y="1212176"/>
                  </a:lnTo>
                  <a:lnTo>
                    <a:pt x="1534896" y="1205509"/>
                  </a:lnTo>
                  <a:lnTo>
                    <a:pt x="1467827" y="1200365"/>
                  </a:lnTo>
                  <a:lnTo>
                    <a:pt x="1338300" y="1200365"/>
                  </a:lnTo>
                  <a:lnTo>
                    <a:pt x="1338300" y="1416265"/>
                  </a:lnTo>
                  <a:lnTo>
                    <a:pt x="1467827" y="1416265"/>
                  </a:lnTo>
                  <a:lnTo>
                    <a:pt x="1534896" y="1411122"/>
                  </a:lnTo>
                  <a:lnTo>
                    <a:pt x="1576311" y="1393837"/>
                  </a:lnTo>
                  <a:lnTo>
                    <a:pt x="1597317" y="1361617"/>
                  </a:lnTo>
                  <a:lnTo>
                    <a:pt x="1603146" y="1311668"/>
                  </a:lnTo>
                  <a:lnTo>
                    <a:pt x="1603146" y="1304975"/>
                  </a:lnTo>
                  <a:close/>
                </a:path>
                <a:path w="5836920" h="1750695">
                  <a:moveTo>
                    <a:pt x="2047735" y="1331429"/>
                  </a:moveTo>
                  <a:lnTo>
                    <a:pt x="1997240" y="1330210"/>
                  </a:lnTo>
                  <a:lnTo>
                    <a:pt x="1994547" y="1351191"/>
                  </a:lnTo>
                  <a:lnTo>
                    <a:pt x="1983409" y="1364996"/>
                  </a:lnTo>
                  <a:lnTo>
                    <a:pt x="1958594" y="1372590"/>
                  </a:lnTo>
                  <a:lnTo>
                    <a:pt x="1914842" y="1374914"/>
                  </a:lnTo>
                  <a:lnTo>
                    <a:pt x="1871548" y="1372095"/>
                  </a:lnTo>
                  <a:lnTo>
                    <a:pt x="1846275" y="1361948"/>
                  </a:lnTo>
                  <a:lnTo>
                    <a:pt x="1834451" y="1341945"/>
                  </a:lnTo>
                  <a:lnTo>
                    <a:pt x="1831517" y="1309535"/>
                  </a:lnTo>
                  <a:lnTo>
                    <a:pt x="1831517" y="1307109"/>
                  </a:lnTo>
                  <a:lnTo>
                    <a:pt x="1834349" y="1275080"/>
                  </a:lnTo>
                  <a:lnTo>
                    <a:pt x="1845970" y="1255039"/>
                  </a:lnTo>
                  <a:lnTo>
                    <a:pt x="1871027" y="1244676"/>
                  </a:lnTo>
                  <a:lnTo>
                    <a:pt x="1914220" y="1241729"/>
                  </a:lnTo>
                  <a:lnTo>
                    <a:pt x="1958200" y="1244015"/>
                  </a:lnTo>
                  <a:lnTo>
                    <a:pt x="1983181" y="1251534"/>
                  </a:lnTo>
                  <a:lnTo>
                    <a:pt x="1994369" y="1265339"/>
                  </a:lnTo>
                  <a:lnTo>
                    <a:pt x="1996948" y="1286433"/>
                  </a:lnTo>
                  <a:lnTo>
                    <a:pt x="2047417" y="1285214"/>
                  </a:lnTo>
                  <a:lnTo>
                    <a:pt x="2042172" y="1241920"/>
                  </a:lnTo>
                  <a:lnTo>
                    <a:pt x="2021878" y="1214564"/>
                  </a:lnTo>
                  <a:lnTo>
                    <a:pt x="1981047" y="1200251"/>
                  </a:lnTo>
                  <a:lnTo>
                    <a:pt x="1914220" y="1196124"/>
                  </a:lnTo>
                  <a:lnTo>
                    <a:pt x="1847291" y="1201343"/>
                  </a:lnTo>
                  <a:lnTo>
                    <a:pt x="1805863" y="1218996"/>
                  </a:lnTo>
                  <a:lnTo>
                    <a:pt x="1784794" y="1252054"/>
                  </a:lnTo>
                  <a:lnTo>
                    <a:pt x="1778914" y="1303464"/>
                  </a:lnTo>
                  <a:lnTo>
                    <a:pt x="1778914" y="1313180"/>
                  </a:lnTo>
                  <a:lnTo>
                    <a:pt x="1784794" y="1364462"/>
                  </a:lnTo>
                  <a:lnTo>
                    <a:pt x="1805863" y="1397533"/>
                  </a:lnTo>
                  <a:lnTo>
                    <a:pt x="1847291" y="1415262"/>
                  </a:lnTo>
                  <a:lnTo>
                    <a:pt x="1914220" y="1420533"/>
                  </a:lnTo>
                  <a:lnTo>
                    <a:pt x="1981225" y="1416227"/>
                  </a:lnTo>
                  <a:lnTo>
                    <a:pt x="2022144" y="1401635"/>
                  </a:lnTo>
                  <a:lnTo>
                    <a:pt x="2042477" y="1374216"/>
                  </a:lnTo>
                  <a:lnTo>
                    <a:pt x="2047735" y="1331429"/>
                  </a:lnTo>
                  <a:close/>
                </a:path>
                <a:path w="5836920" h="1750695">
                  <a:moveTo>
                    <a:pt x="2249995" y="12865"/>
                  </a:moveTo>
                  <a:lnTo>
                    <a:pt x="2016607" y="12865"/>
                  </a:lnTo>
                  <a:lnTo>
                    <a:pt x="1951355" y="289458"/>
                  </a:lnTo>
                  <a:lnTo>
                    <a:pt x="1929536" y="384213"/>
                  </a:lnTo>
                  <a:lnTo>
                    <a:pt x="1909089" y="474154"/>
                  </a:lnTo>
                  <a:lnTo>
                    <a:pt x="1879688" y="474154"/>
                  </a:lnTo>
                  <a:lnTo>
                    <a:pt x="1840153" y="340271"/>
                  </a:lnTo>
                  <a:lnTo>
                    <a:pt x="1742770" y="12865"/>
                  </a:lnTo>
                  <a:lnTo>
                    <a:pt x="1443215" y="12865"/>
                  </a:lnTo>
                  <a:lnTo>
                    <a:pt x="1364195" y="284861"/>
                  </a:lnTo>
                  <a:lnTo>
                    <a:pt x="1350289" y="333692"/>
                  </a:lnTo>
                  <a:lnTo>
                    <a:pt x="1322832" y="428942"/>
                  </a:lnTo>
                  <a:lnTo>
                    <a:pt x="1309966" y="474154"/>
                  </a:lnTo>
                  <a:lnTo>
                    <a:pt x="1287907" y="474154"/>
                  </a:lnTo>
                  <a:lnTo>
                    <a:pt x="1277810" y="433768"/>
                  </a:lnTo>
                  <a:lnTo>
                    <a:pt x="1255877" y="348157"/>
                  </a:lnTo>
                  <a:lnTo>
                    <a:pt x="1244739" y="304152"/>
                  </a:lnTo>
                  <a:lnTo>
                    <a:pt x="1169377" y="12865"/>
                  </a:lnTo>
                  <a:lnTo>
                    <a:pt x="928636" y="12865"/>
                  </a:lnTo>
                  <a:lnTo>
                    <a:pt x="939901" y="45986"/>
                  </a:lnTo>
                  <a:lnTo>
                    <a:pt x="953477" y="86791"/>
                  </a:lnTo>
                  <a:lnTo>
                    <a:pt x="968959" y="133959"/>
                  </a:lnTo>
                  <a:lnTo>
                    <a:pt x="985926" y="186169"/>
                  </a:lnTo>
                  <a:lnTo>
                    <a:pt x="1003935" y="242112"/>
                  </a:lnTo>
                  <a:lnTo>
                    <a:pt x="1022578" y="300456"/>
                  </a:lnTo>
                  <a:lnTo>
                    <a:pt x="1041438" y="359879"/>
                  </a:lnTo>
                  <a:lnTo>
                    <a:pt x="1060081" y="419061"/>
                  </a:lnTo>
                  <a:lnTo>
                    <a:pt x="1078090" y="476707"/>
                  </a:lnTo>
                  <a:lnTo>
                    <a:pt x="1095044" y="531456"/>
                  </a:lnTo>
                  <a:lnTo>
                    <a:pt x="1110526" y="582028"/>
                  </a:lnTo>
                  <a:lnTo>
                    <a:pt x="1124115" y="627075"/>
                  </a:lnTo>
                  <a:lnTo>
                    <a:pt x="1135380" y="665276"/>
                  </a:lnTo>
                  <a:lnTo>
                    <a:pt x="1441373" y="665276"/>
                  </a:lnTo>
                  <a:lnTo>
                    <a:pt x="1509369" y="439229"/>
                  </a:lnTo>
                  <a:lnTo>
                    <a:pt x="1550060" y="300037"/>
                  </a:lnTo>
                  <a:lnTo>
                    <a:pt x="1563484" y="253453"/>
                  </a:lnTo>
                  <a:lnTo>
                    <a:pt x="1576451" y="207670"/>
                  </a:lnTo>
                  <a:lnTo>
                    <a:pt x="1606765" y="207670"/>
                  </a:lnTo>
                  <a:lnTo>
                    <a:pt x="1668335" y="430047"/>
                  </a:lnTo>
                  <a:lnTo>
                    <a:pt x="1734502" y="665276"/>
                  </a:lnTo>
                  <a:lnTo>
                    <a:pt x="2040496" y="665276"/>
                  </a:lnTo>
                  <a:lnTo>
                    <a:pt x="2052180" y="627075"/>
                  </a:lnTo>
                  <a:lnTo>
                    <a:pt x="2066188" y="582028"/>
                  </a:lnTo>
                  <a:lnTo>
                    <a:pt x="2082063" y="531456"/>
                  </a:lnTo>
                  <a:lnTo>
                    <a:pt x="2099398" y="476707"/>
                  </a:lnTo>
                  <a:lnTo>
                    <a:pt x="2117763" y="419061"/>
                  </a:lnTo>
                  <a:lnTo>
                    <a:pt x="2155837" y="300456"/>
                  </a:lnTo>
                  <a:lnTo>
                    <a:pt x="2192858" y="186169"/>
                  </a:lnTo>
                  <a:lnTo>
                    <a:pt x="2225383" y="86791"/>
                  </a:lnTo>
                  <a:lnTo>
                    <a:pt x="2238895" y="45986"/>
                  </a:lnTo>
                  <a:lnTo>
                    <a:pt x="2249995" y="12865"/>
                  </a:lnTo>
                  <a:close/>
                </a:path>
                <a:path w="5836920" h="1750695">
                  <a:moveTo>
                    <a:pt x="2350592" y="1416278"/>
                  </a:moveTo>
                  <a:lnTo>
                    <a:pt x="2334806" y="1382382"/>
                  </a:lnTo>
                  <a:lnTo>
                    <a:pt x="2332774" y="1377962"/>
                  </a:lnTo>
                  <a:lnTo>
                    <a:pt x="2313546" y="1336306"/>
                  </a:lnTo>
                  <a:lnTo>
                    <a:pt x="2289746" y="1284427"/>
                  </a:lnTo>
                  <a:lnTo>
                    <a:pt x="2272461" y="1246606"/>
                  </a:lnTo>
                  <a:lnTo>
                    <a:pt x="2267889" y="1236611"/>
                  </a:lnTo>
                  <a:lnTo>
                    <a:pt x="2259076" y="1217168"/>
                  </a:lnTo>
                  <a:lnTo>
                    <a:pt x="2259076" y="1336306"/>
                  </a:lnTo>
                  <a:lnTo>
                    <a:pt x="2153551" y="1336306"/>
                  </a:lnTo>
                  <a:lnTo>
                    <a:pt x="2169109" y="1300137"/>
                  </a:lnTo>
                  <a:lnTo>
                    <a:pt x="2176932" y="1281722"/>
                  </a:lnTo>
                  <a:lnTo>
                    <a:pt x="2184463" y="1263764"/>
                  </a:lnTo>
                  <a:lnTo>
                    <a:pt x="2191562" y="1246606"/>
                  </a:lnTo>
                  <a:lnTo>
                    <a:pt x="2221065" y="1246606"/>
                  </a:lnTo>
                  <a:lnTo>
                    <a:pt x="2228431" y="1264488"/>
                  </a:lnTo>
                  <a:lnTo>
                    <a:pt x="2236724" y="1284300"/>
                  </a:lnTo>
                  <a:lnTo>
                    <a:pt x="2252370" y="1321409"/>
                  </a:lnTo>
                  <a:lnTo>
                    <a:pt x="2259076" y="1336306"/>
                  </a:lnTo>
                  <a:lnTo>
                    <a:pt x="2259076" y="1217168"/>
                  </a:lnTo>
                  <a:lnTo>
                    <a:pt x="2251468" y="1200365"/>
                  </a:lnTo>
                  <a:lnTo>
                    <a:pt x="2164804" y="1200365"/>
                  </a:lnTo>
                  <a:lnTo>
                    <a:pt x="2148205" y="1236611"/>
                  </a:lnTo>
                  <a:lnTo>
                    <a:pt x="2126132" y="1284300"/>
                  </a:lnTo>
                  <a:lnTo>
                    <a:pt x="2102142" y="1335735"/>
                  </a:lnTo>
                  <a:lnTo>
                    <a:pt x="2080145" y="1382382"/>
                  </a:lnTo>
                  <a:lnTo>
                    <a:pt x="2063838" y="1416278"/>
                  </a:lnTo>
                  <a:lnTo>
                    <a:pt x="2117979" y="1416278"/>
                  </a:lnTo>
                  <a:lnTo>
                    <a:pt x="2134997" y="1377962"/>
                  </a:lnTo>
                  <a:lnTo>
                    <a:pt x="2277313" y="1377962"/>
                  </a:lnTo>
                  <a:lnTo>
                    <a:pt x="2294026" y="1416278"/>
                  </a:lnTo>
                  <a:lnTo>
                    <a:pt x="2350592" y="1416278"/>
                  </a:lnTo>
                  <a:close/>
                </a:path>
                <a:path w="5836920" h="1750695">
                  <a:moveTo>
                    <a:pt x="2652255" y="1416278"/>
                  </a:moveTo>
                  <a:lnTo>
                    <a:pt x="2644978" y="1405851"/>
                  </a:lnTo>
                  <a:lnTo>
                    <a:pt x="2634805" y="1391183"/>
                  </a:lnTo>
                  <a:lnTo>
                    <a:pt x="2626461" y="1378991"/>
                  </a:lnTo>
                  <a:lnTo>
                    <a:pt x="2618498" y="1367015"/>
                  </a:lnTo>
                  <a:lnTo>
                    <a:pt x="2613431" y="1359598"/>
                  </a:lnTo>
                  <a:lnTo>
                    <a:pt x="2608313" y="1352410"/>
                  </a:lnTo>
                  <a:lnTo>
                    <a:pt x="2604960" y="1347863"/>
                  </a:lnTo>
                  <a:lnTo>
                    <a:pt x="2603195" y="1345463"/>
                  </a:lnTo>
                  <a:lnTo>
                    <a:pt x="2598128" y="1338732"/>
                  </a:lnTo>
                  <a:lnTo>
                    <a:pt x="2622321" y="1329601"/>
                  </a:lnTo>
                  <a:lnTo>
                    <a:pt x="2638183" y="1315554"/>
                  </a:lnTo>
                  <a:lnTo>
                    <a:pt x="2642781" y="1305280"/>
                  </a:lnTo>
                  <a:lnTo>
                    <a:pt x="2646870" y="1296149"/>
                  </a:lnTo>
                  <a:lnTo>
                    <a:pt x="2649512" y="1270927"/>
                  </a:lnTo>
                  <a:lnTo>
                    <a:pt x="2649512" y="1270012"/>
                  </a:lnTo>
                  <a:lnTo>
                    <a:pt x="2645486" y="1243558"/>
                  </a:lnTo>
                  <a:lnTo>
                    <a:pt x="2644495" y="1237068"/>
                  </a:lnTo>
                  <a:lnTo>
                    <a:pt x="2627884" y="1215580"/>
                  </a:lnTo>
                  <a:lnTo>
                    <a:pt x="2597302" y="1203896"/>
                  </a:lnTo>
                  <a:lnTo>
                    <a:pt x="2596896" y="1203871"/>
                  </a:lnTo>
                  <a:lnTo>
                    <a:pt x="2596896" y="1272743"/>
                  </a:lnTo>
                  <a:lnTo>
                    <a:pt x="2596896" y="1273352"/>
                  </a:lnTo>
                  <a:lnTo>
                    <a:pt x="2594737" y="1287589"/>
                  </a:lnTo>
                  <a:lnTo>
                    <a:pt x="2587104" y="1297533"/>
                  </a:lnTo>
                  <a:lnTo>
                    <a:pt x="2572283" y="1303375"/>
                  </a:lnTo>
                  <a:lnTo>
                    <a:pt x="2548559" y="1305280"/>
                  </a:lnTo>
                  <a:lnTo>
                    <a:pt x="2443353" y="1305280"/>
                  </a:lnTo>
                  <a:lnTo>
                    <a:pt x="2443353" y="1243558"/>
                  </a:lnTo>
                  <a:lnTo>
                    <a:pt x="2548559" y="1243558"/>
                  </a:lnTo>
                  <a:lnTo>
                    <a:pt x="2572283" y="1245120"/>
                  </a:lnTo>
                  <a:lnTo>
                    <a:pt x="2587104" y="1250162"/>
                  </a:lnTo>
                  <a:lnTo>
                    <a:pt x="2594737" y="1259205"/>
                  </a:lnTo>
                  <a:lnTo>
                    <a:pt x="2596896" y="1272743"/>
                  </a:lnTo>
                  <a:lnTo>
                    <a:pt x="2596896" y="1203871"/>
                  </a:lnTo>
                  <a:lnTo>
                    <a:pt x="2550388" y="1200378"/>
                  </a:lnTo>
                  <a:lnTo>
                    <a:pt x="2391968" y="1200378"/>
                  </a:lnTo>
                  <a:lnTo>
                    <a:pt x="2392032" y="1203896"/>
                  </a:lnTo>
                  <a:lnTo>
                    <a:pt x="2392121" y="1406766"/>
                  </a:lnTo>
                  <a:lnTo>
                    <a:pt x="2391968" y="1416278"/>
                  </a:lnTo>
                  <a:lnTo>
                    <a:pt x="2443645" y="1416278"/>
                  </a:lnTo>
                  <a:lnTo>
                    <a:pt x="2443492" y="1406766"/>
                  </a:lnTo>
                  <a:lnTo>
                    <a:pt x="2443365" y="1376743"/>
                  </a:lnTo>
                  <a:lnTo>
                    <a:pt x="2443353" y="1347863"/>
                  </a:lnTo>
                  <a:lnTo>
                    <a:pt x="2546426" y="1347863"/>
                  </a:lnTo>
                  <a:lnTo>
                    <a:pt x="2574277" y="1386941"/>
                  </a:lnTo>
                  <a:lnTo>
                    <a:pt x="2593556" y="1416278"/>
                  </a:lnTo>
                  <a:lnTo>
                    <a:pt x="2652255" y="1416278"/>
                  </a:lnTo>
                  <a:close/>
                </a:path>
                <a:path w="5836920" h="1750695">
                  <a:moveTo>
                    <a:pt x="2959379" y="1357896"/>
                  </a:moveTo>
                  <a:lnTo>
                    <a:pt x="2933725" y="1312519"/>
                  </a:lnTo>
                  <a:lnTo>
                    <a:pt x="2909214" y="1304671"/>
                  </a:lnTo>
                  <a:lnTo>
                    <a:pt x="2932163" y="1297114"/>
                  </a:lnTo>
                  <a:lnTo>
                    <a:pt x="2944482" y="1287640"/>
                  </a:lnTo>
                  <a:lnTo>
                    <a:pt x="2946196" y="1286319"/>
                  </a:lnTo>
                  <a:lnTo>
                    <a:pt x="2953207" y="1272387"/>
                  </a:lnTo>
                  <a:lnTo>
                    <a:pt x="2955125" y="1255407"/>
                  </a:lnTo>
                  <a:lnTo>
                    <a:pt x="2955125" y="1254798"/>
                  </a:lnTo>
                  <a:lnTo>
                    <a:pt x="2952483" y="1240218"/>
                  </a:lnTo>
                  <a:lnTo>
                    <a:pt x="2950667" y="1230134"/>
                  </a:lnTo>
                  <a:lnTo>
                    <a:pt x="2935401" y="1213218"/>
                  </a:lnTo>
                  <a:lnTo>
                    <a:pt x="2907385" y="1203794"/>
                  </a:lnTo>
                  <a:lnTo>
                    <a:pt x="2907385" y="1351495"/>
                  </a:lnTo>
                  <a:lnTo>
                    <a:pt x="2907385" y="1352118"/>
                  </a:lnTo>
                  <a:lnTo>
                    <a:pt x="2905366" y="1363738"/>
                  </a:lnTo>
                  <a:lnTo>
                    <a:pt x="2898267" y="1371231"/>
                  </a:lnTo>
                  <a:lnTo>
                    <a:pt x="2884551" y="1375244"/>
                  </a:lnTo>
                  <a:lnTo>
                    <a:pt x="2862681" y="1376426"/>
                  </a:lnTo>
                  <a:lnTo>
                    <a:pt x="2750477" y="1376426"/>
                  </a:lnTo>
                  <a:lnTo>
                    <a:pt x="2750477" y="1326565"/>
                  </a:lnTo>
                  <a:lnTo>
                    <a:pt x="2862681" y="1326565"/>
                  </a:lnTo>
                  <a:lnTo>
                    <a:pt x="2884030" y="1327810"/>
                  </a:lnTo>
                  <a:lnTo>
                    <a:pt x="2897809" y="1331963"/>
                  </a:lnTo>
                  <a:lnTo>
                    <a:pt x="2905188" y="1339646"/>
                  </a:lnTo>
                  <a:lnTo>
                    <a:pt x="2907385" y="1351495"/>
                  </a:lnTo>
                  <a:lnTo>
                    <a:pt x="2907385" y="1203794"/>
                  </a:lnTo>
                  <a:lnTo>
                    <a:pt x="2906509" y="1203490"/>
                  </a:lnTo>
                  <a:lnTo>
                    <a:pt x="2903131" y="1203261"/>
                  </a:lnTo>
                  <a:lnTo>
                    <a:pt x="2903131" y="1263015"/>
                  </a:lnTo>
                  <a:lnTo>
                    <a:pt x="2903131" y="1263624"/>
                  </a:lnTo>
                  <a:lnTo>
                    <a:pt x="2901188" y="1274432"/>
                  </a:lnTo>
                  <a:lnTo>
                    <a:pt x="2894419" y="1281912"/>
                  </a:lnTo>
                  <a:lnTo>
                    <a:pt x="2881211" y="1286319"/>
                  </a:lnTo>
                  <a:lnTo>
                    <a:pt x="2880283" y="1286319"/>
                  </a:lnTo>
                  <a:lnTo>
                    <a:pt x="2860852" y="1287640"/>
                  </a:lnTo>
                  <a:lnTo>
                    <a:pt x="2750477" y="1287640"/>
                  </a:lnTo>
                  <a:lnTo>
                    <a:pt x="2750477" y="1240218"/>
                  </a:lnTo>
                  <a:lnTo>
                    <a:pt x="2861475" y="1240218"/>
                  </a:lnTo>
                  <a:lnTo>
                    <a:pt x="2881960" y="1241513"/>
                  </a:lnTo>
                  <a:lnTo>
                    <a:pt x="2894723" y="1245577"/>
                  </a:lnTo>
                  <a:lnTo>
                    <a:pt x="2901277" y="1252651"/>
                  </a:lnTo>
                  <a:lnTo>
                    <a:pt x="2903131" y="1263015"/>
                  </a:lnTo>
                  <a:lnTo>
                    <a:pt x="2903131" y="1203261"/>
                  </a:lnTo>
                  <a:lnTo>
                    <a:pt x="2861170" y="1200365"/>
                  </a:lnTo>
                  <a:lnTo>
                    <a:pt x="2699093" y="1200365"/>
                  </a:lnTo>
                  <a:lnTo>
                    <a:pt x="2699093" y="1416265"/>
                  </a:lnTo>
                  <a:lnTo>
                    <a:pt x="2863596" y="1416265"/>
                  </a:lnTo>
                  <a:lnTo>
                    <a:pt x="2909354" y="1413192"/>
                  </a:lnTo>
                  <a:lnTo>
                    <a:pt x="2938856" y="1403311"/>
                  </a:lnTo>
                  <a:lnTo>
                    <a:pt x="2954680" y="1385608"/>
                  </a:lnTo>
                  <a:lnTo>
                    <a:pt x="2956306" y="1376426"/>
                  </a:lnTo>
                  <a:lnTo>
                    <a:pt x="2959379" y="1359103"/>
                  </a:lnTo>
                  <a:lnTo>
                    <a:pt x="2959379" y="1357896"/>
                  </a:lnTo>
                  <a:close/>
                </a:path>
                <a:path w="5836920" h="1750695">
                  <a:moveTo>
                    <a:pt x="3122180" y="388683"/>
                  </a:moveTo>
                  <a:lnTo>
                    <a:pt x="2904413" y="385013"/>
                  </a:lnTo>
                  <a:lnTo>
                    <a:pt x="2902483" y="416890"/>
                  </a:lnTo>
                  <a:lnTo>
                    <a:pt x="2893593" y="442734"/>
                  </a:lnTo>
                  <a:lnTo>
                    <a:pt x="2873057" y="462661"/>
                  </a:lnTo>
                  <a:lnTo>
                    <a:pt x="2836214" y="476770"/>
                  </a:lnTo>
                  <a:lnTo>
                    <a:pt x="2778379" y="485165"/>
                  </a:lnTo>
                  <a:lnTo>
                    <a:pt x="2694902" y="487934"/>
                  </a:lnTo>
                  <a:lnTo>
                    <a:pt x="2624569" y="486105"/>
                  </a:lnTo>
                  <a:lnTo>
                    <a:pt x="2571800" y="479844"/>
                  </a:lnTo>
                  <a:lnTo>
                    <a:pt x="2534132" y="467969"/>
                  </a:lnTo>
                  <a:lnTo>
                    <a:pt x="2494305" y="422706"/>
                  </a:lnTo>
                  <a:lnTo>
                    <a:pt x="2485402" y="340906"/>
                  </a:lnTo>
                  <a:lnTo>
                    <a:pt x="2485402" y="337235"/>
                  </a:lnTo>
                  <a:lnTo>
                    <a:pt x="2487015" y="290906"/>
                  </a:lnTo>
                  <a:lnTo>
                    <a:pt x="2507678" y="228447"/>
                  </a:lnTo>
                  <a:lnTo>
                    <a:pt x="2568854" y="198145"/>
                  </a:lnTo>
                  <a:lnTo>
                    <a:pt x="2621102" y="191998"/>
                  </a:lnTo>
                  <a:lnTo>
                    <a:pt x="2691231" y="190220"/>
                  </a:lnTo>
                  <a:lnTo>
                    <a:pt x="2775801" y="192798"/>
                  </a:lnTo>
                  <a:lnTo>
                    <a:pt x="2834233" y="200761"/>
                  </a:lnTo>
                  <a:lnTo>
                    <a:pt x="2871330" y="214452"/>
                  </a:lnTo>
                  <a:lnTo>
                    <a:pt x="2900705" y="260299"/>
                  </a:lnTo>
                  <a:lnTo>
                    <a:pt x="2902572" y="293128"/>
                  </a:lnTo>
                  <a:lnTo>
                    <a:pt x="3120352" y="289458"/>
                  </a:lnTo>
                  <a:lnTo>
                    <a:pt x="3119704" y="237959"/>
                  </a:lnTo>
                  <a:lnTo>
                    <a:pt x="3115716" y="192671"/>
                  </a:lnTo>
                  <a:lnTo>
                    <a:pt x="3107829" y="153212"/>
                  </a:lnTo>
                  <a:lnTo>
                    <a:pt x="3078175" y="90347"/>
                  </a:lnTo>
                  <a:lnTo>
                    <a:pt x="3026422" y="46494"/>
                  </a:lnTo>
                  <a:lnTo>
                    <a:pt x="2990888" y="30784"/>
                  </a:lnTo>
                  <a:lnTo>
                    <a:pt x="2948190" y="18745"/>
                  </a:lnTo>
                  <a:lnTo>
                    <a:pt x="2897797" y="10007"/>
                  </a:lnTo>
                  <a:lnTo>
                    <a:pt x="2839148" y="4203"/>
                  </a:lnTo>
                  <a:lnTo>
                    <a:pt x="2771698" y="1003"/>
                  </a:lnTo>
                  <a:lnTo>
                    <a:pt x="2694902" y="12"/>
                  </a:lnTo>
                  <a:lnTo>
                    <a:pt x="2623375" y="1244"/>
                  </a:lnTo>
                  <a:lnTo>
                    <a:pt x="2559723" y="5105"/>
                  </a:lnTo>
                  <a:lnTo>
                    <a:pt x="2503551" y="11747"/>
                  </a:lnTo>
                  <a:lnTo>
                    <a:pt x="2454427" y="21399"/>
                  </a:lnTo>
                  <a:lnTo>
                    <a:pt x="2411946" y="34226"/>
                  </a:lnTo>
                  <a:lnTo>
                    <a:pt x="2375700" y="50419"/>
                  </a:lnTo>
                  <a:lnTo>
                    <a:pt x="2320226" y="93700"/>
                  </a:lnTo>
                  <a:lnTo>
                    <a:pt x="2284704" y="152768"/>
                  </a:lnTo>
                  <a:lnTo>
                    <a:pt x="2265819" y="229146"/>
                  </a:lnTo>
                  <a:lnTo>
                    <a:pt x="2261590" y="274307"/>
                  </a:lnTo>
                  <a:lnTo>
                    <a:pt x="2260269" y="324370"/>
                  </a:lnTo>
                  <a:lnTo>
                    <a:pt x="2260269" y="353783"/>
                  </a:lnTo>
                  <a:lnTo>
                    <a:pt x="2261590" y="403669"/>
                  </a:lnTo>
                  <a:lnTo>
                    <a:pt x="2265819" y="448703"/>
                  </a:lnTo>
                  <a:lnTo>
                    <a:pt x="2273389" y="489077"/>
                  </a:lnTo>
                  <a:lnTo>
                    <a:pt x="2300186" y="556564"/>
                  </a:lnTo>
                  <a:lnTo>
                    <a:pt x="2345258" y="607618"/>
                  </a:lnTo>
                  <a:lnTo>
                    <a:pt x="2411946" y="643699"/>
                  </a:lnTo>
                  <a:lnTo>
                    <a:pt x="2454427" y="656590"/>
                  </a:lnTo>
                  <a:lnTo>
                    <a:pt x="2503551" y="666305"/>
                  </a:lnTo>
                  <a:lnTo>
                    <a:pt x="2559723" y="672998"/>
                  </a:lnTo>
                  <a:lnTo>
                    <a:pt x="2623375" y="676897"/>
                  </a:lnTo>
                  <a:lnTo>
                    <a:pt x="2694902" y="678141"/>
                  </a:lnTo>
                  <a:lnTo>
                    <a:pt x="2771724" y="677049"/>
                  </a:lnTo>
                  <a:lnTo>
                    <a:pt x="2839262" y="673557"/>
                  </a:lnTo>
                  <a:lnTo>
                    <a:pt x="2898038" y="667359"/>
                  </a:lnTo>
                  <a:lnTo>
                    <a:pt x="2948609" y="658152"/>
                  </a:lnTo>
                  <a:lnTo>
                    <a:pt x="2991497" y="645617"/>
                  </a:lnTo>
                  <a:lnTo>
                    <a:pt x="3027235" y="629450"/>
                  </a:lnTo>
                  <a:lnTo>
                    <a:pt x="3079407" y="584987"/>
                  </a:lnTo>
                  <a:lnTo>
                    <a:pt x="3109404" y="522300"/>
                  </a:lnTo>
                  <a:lnTo>
                    <a:pt x="3117431" y="483349"/>
                  </a:lnTo>
                  <a:lnTo>
                    <a:pt x="3121507" y="438912"/>
                  </a:lnTo>
                  <a:lnTo>
                    <a:pt x="3122180" y="388683"/>
                  </a:lnTo>
                  <a:close/>
                </a:path>
                <a:path w="5836920" h="1750695">
                  <a:moveTo>
                    <a:pt x="3271977" y="1303464"/>
                  </a:moveTo>
                  <a:lnTo>
                    <a:pt x="3268345" y="1260767"/>
                  </a:lnTo>
                  <a:lnTo>
                    <a:pt x="3230930" y="1210259"/>
                  </a:lnTo>
                  <a:lnTo>
                    <a:pt x="3219678" y="1207160"/>
                  </a:lnTo>
                  <a:lnTo>
                    <a:pt x="3219678" y="1307109"/>
                  </a:lnTo>
                  <a:lnTo>
                    <a:pt x="3219678" y="1309535"/>
                  </a:lnTo>
                  <a:lnTo>
                    <a:pt x="3216732" y="1341945"/>
                  </a:lnTo>
                  <a:lnTo>
                    <a:pt x="3204743" y="1361960"/>
                  </a:lnTo>
                  <a:lnTo>
                    <a:pt x="3179013" y="1372095"/>
                  </a:lnTo>
                  <a:lnTo>
                    <a:pt x="3134842" y="1374914"/>
                  </a:lnTo>
                  <a:lnTo>
                    <a:pt x="3090976" y="1372095"/>
                  </a:lnTo>
                  <a:lnTo>
                    <a:pt x="3065322" y="1361960"/>
                  </a:lnTo>
                  <a:lnTo>
                    <a:pt x="3053308" y="1341945"/>
                  </a:lnTo>
                  <a:lnTo>
                    <a:pt x="3050311" y="1309535"/>
                  </a:lnTo>
                  <a:lnTo>
                    <a:pt x="3050311" y="1307109"/>
                  </a:lnTo>
                  <a:lnTo>
                    <a:pt x="3053308" y="1275092"/>
                  </a:lnTo>
                  <a:lnTo>
                    <a:pt x="3065322" y="1255039"/>
                  </a:lnTo>
                  <a:lnTo>
                    <a:pt x="3090976" y="1244676"/>
                  </a:lnTo>
                  <a:lnTo>
                    <a:pt x="3134842" y="1241729"/>
                  </a:lnTo>
                  <a:lnTo>
                    <a:pt x="3179013" y="1244549"/>
                  </a:lnTo>
                  <a:lnTo>
                    <a:pt x="3204743" y="1254696"/>
                  </a:lnTo>
                  <a:lnTo>
                    <a:pt x="3216732" y="1274699"/>
                  </a:lnTo>
                  <a:lnTo>
                    <a:pt x="3219678" y="1307109"/>
                  </a:lnTo>
                  <a:lnTo>
                    <a:pt x="3219678" y="1207160"/>
                  </a:lnTo>
                  <a:lnTo>
                    <a:pt x="3191611" y="1199400"/>
                  </a:lnTo>
                  <a:lnTo>
                    <a:pt x="3134842" y="1196124"/>
                  </a:lnTo>
                  <a:lnTo>
                    <a:pt x="3078226" y="1199400"/>
                  </a:lnTo>
                  <a:lnTo>
                    <a:pt x="3038995" y="1210259"/>
                  </a:lnTo>
                  <a:lnTo>
                    <a:pt x="3014383" y="1230210"/>
                  </a:lnTo>
                  <a:lnTo>
                    <a:pt x="3001632" y="1260767"/>
                  </a:lnTo>
                  <a:lnTo>
                    <a:pt x="2998000" y="1303464"/>
                  </a:lnTo>
                  <a:lnTo>
                    <a:pt x="2998000" y="1313192"/>
                  </a:lnTo>
                  <a:lnTo>
                    <a:pt x="3001632" y="1355763"/>
                  </a:lnTo>
                  <a:lnTo>
                    <a:pt x="3038995" y="1406296"/>
                  </a:lnTo>
                  <a:lnTo>
                    <a:pt x="3078226" y="1417218"/>
                  </a:lnTo>
                  <a:lnTo>
                    <a:pt x="3134842" y="1420533"/>
                  </a:lnTo>
                  <a:lnTo>
                    <a:pt x="3191611" y="1417218"/>
                  </a:lnTo>
                  <a:lnTo>
                    <a:pt x="3230930" y="1406296"/>
                  </a:lnTo>
                  <a:lnTo>
                    <a:pt x="3260344" y="1374914"/>
                  </a:lnTo>
                  <a:lnTo>
                    <a:pt x="3271977" y="1313192"/>
                  </a:lnTo>
                  <a:lnTo>
                    <a:pt x="3271977" y="1303464"/>
                  </a:lnTo>
                  <a:close/>
                </a:path>
                <a:path w="5836920" h="1750695">
                  <a:moveTo>
                    <a:pt x="3583076" y="1200378"/>
                  </a:moveTo>
                  <a:lnTo>
                    <a:pt x="3532898" y="1200378"/>
                  </a:lnTo>
                  <a:lnTo>
                    <a:pt x="3533076" y="1219466"/>
                  </a:lnTo>
                  <a:lnTo>
                    <a:pt x="3533305" y="1297813"/>
                  </a:lnTo>
                  <a:lnTo>
                    <a:pt x="3533978" y="1349159"/>
                  </a:lnTo>
                  <a:lnTo>
                    <a:pt x="3534422" y="1371866"/>
                  </a:lnTo>
                  <a:lnTo>
                    <a:pt x="3527120" y="1371866"/>
                  </a:lnTo>
                  <a:lnTo>
                    <a:pt x="3497783" y="1329118"/>
                  </a:lnTo>
                  <a:lnTo>
                    <a:pt x="3483673" y="1308290"/>
                  </a:lnTo>
                  <a:lnTo>
                    <a:pt x="3472078" y="1290688"/>
                  </a:lnTo>
                  <a:lnTo>
                    <a:pt x="3409442" y="1200378"/>
                  </a:lnTo>
                  <a:lnTo>
                    <a:pt x="3323386" y="1200378"/>
                  </a:lnTo>
                  <a:lnTo>
                    <a:pt x="3323653" y="1218996"/>
                  </a:lnTo>
                  <a:lnTo>
                    <a:pt x="3323691" y="1368831"/>
                  </a:lnTo>
                  <a:lnTo>
                    <a:pt x="3323653" y="1396085"/>
                  </a:lnTo>
                  <a:lnTo>
                    <a:pt x="3323386" y="1416278"/>
                  </a:lnTo>
                  <a:lnTo>
                    <a:pt x="3373856" y="1416278"/>
                  </a:lnTo>
                  <a:lnTo>
                    <a:pt x="3373691" y="1397076"/>
                  </a:lnTo>
                  <a:lnTo>
                    <a:pt x="3373463" y="1319212"/>
                  </a:lnTo>
                  <a:lnTo>
                    <a:pt x="3373183" y="1294523"/>
                  </a:lnTo>
                  <a:lnTo>
                    <a:pt x="3372345" y="1244777"/>
                  </a:lnTo>
                  <a:lnTo>
                    <a:pt x="3379635" y="1244777"/>
                  </a:lnTo>
                  <a:lnTo>
                    <a:pt x="3407727" y="1285367"/>
                  </a:lnTo>
                  <a:lnTo>
                    <a:pt x="3421596" y="1305661"/>
                  </a:lnTo>
                  <a:lnTo>
                    <a:pt x="3434677" y="1325041"/>
                  </a:lnTo>
                  <a:lnTo>
                    <a:pt x="3498837" y="1416278"/>
                  </a:lnTo>
                  <a:lnTo>
                    <a:pt x="3583076" y="1416278"/>
                  </a:lnTo>
                  <a:lnTo>
                    <a:pt x="3582809" y="1394460"/>
                  </a:lnTo>
                  <a:lnTo>
                    <a:pt x="3582809" y="1219149"/>
                  </a:lnTo>
                  <a:lnTo>
                    <a:pt x="3583076" y="1200378"/>
                  </a:lnTo>
                  <a:close/>
                </a:path>
                <a:path w="5836920" h="1750695">
                  <a:moveTo>
                    <a:pt x="4036479" y="1331429"/>
                  </a:moveTo>
                  <a:lnTo>
                    <a:pt x="3985984" y="1330210"/>
                  </a:lnTo>
                  <a:lnTo>
                    <a:pt x="3983291" y="1351191"/>
                  </a:lnTo>
                  <a:lnTo>
                    <a:pt x="3972153" y="1364996"/>
                  </a:lnTo>
                  <a:lnTo>
                    <a:pt x="3947325" y="1372590"/>
                  </a:lnTo>
                  <a:lnTo>
                    <a:pt x="3903586" y="1374914"/>
                  </a:lnTo>
                  <a:lnTo>
                    <a:pt x="3860292" y="1372095"/>
                  </a:lnTo>
                  <a:lnTo>
                    <a:pt x="3835019" y="1361948"/>
                  </a:lnTo>
                  <a:lnTo>
                    <a:pt x="3823195" y="1341945"/>
                  </a:lnTo>
                  <a:lnTo>
                    <a:pt x="3820261" y="1309535"/>
                  </a:lnTo>
                  <a:lnTo>
                    <a:pt x="3820261" y="1307109"/>
                  </a:lnTo>
                  <a:lnTo>
                    <a:pt x="3823093" y="1275080"/>
                  </a:lnTo>
                  <a:lnTo>
                    <a:pt x="3834714" y="1255039"/>
                  </a:lnTo>
                  <a:lnTo>
                    <a:pt x="3859771" y="1244676"/>
                  </a:lnTo>
                  <a:lnTo>
                    <a:pt x="3902964" y="1241729"/>
                  </a:lnTo>
                  <a:lnTo>
                    <a:pt x="3946931" y="1244015"/>
                  </a:lnTo>
                  <a:lnTo>
                    <a:pt x="3971925" y="1251534"/>
                  </a:lnTo>
                  <a:lnTo>
                    <a:pt x="3983113" y="1265339"/>
                  </a:lnTo>
                  <a:lnTo>
                    <a:pt x="3985691" y="1286433"/>
                  </a:lnTo>
                  <a:lnTo>
                    <a:pt x="4036161" y="1285214"/>
                  </a:lnTo>
                  <a:lnTo>
                    <a:pt x="4030916" y="1241920"/>
                  </a:lnTo>
                  <a:lnTo>
                    <a:pt x="4010622" y="1214564"/>
                  </a:lnTo>
                  <a:lnTo>
                    <a:pt x="3969791" y="1200251"/>
                  </a:lnTo>
                  <a:lnTo>
                    <a:pt x="3902964" y="1196124"/>
                  </a:lnTo>
                  <a:lnTo>
                    <a:pt x="3836035" y="1201343"/>
                  </a:lnTo>
                  <a:lnTo>
                    <a:pt x="3794607" y="1218996"/>
                  </a:lnTo>
                  <a:lnTo>
                    <a:pt x="3773538" y="1252054"/>
                  </a:lnTo>
                  <a:lnTo>
                    <a:pt x="3767658" y="1303464"/>
                  </a:lnTo>
                  <a:lnTo>
                    <a:pt x="3767658" y="1313180"/>
                  </a:lnTo>
                  <a:lnTo>
                    <a:pt x="3773538" y="1364462"/>
                  </a:lnTo>
                  <a:lnTo>
                    <a:pt x="3794607" y="1397533"/>
                  </a:lnTo>
                  <a:lnTo>
                    <a:pt x="3836035" y="1415262"/>
                  </a:lnTo>
                  <a:lnTo>
                    <a:pt x="3902964" y="1420533"/>
                  </a:lnTo>
                  <a:lnTo>
                    <a:pt x="3969969" y="1416227"/>
                  </a:lnTo>
                  <a:lnTo>
                    <a:pt x="4010888" y="1401635"/>
                  </a:lnTo>
                  <a:lnTo>
                    <a:pt x="4031221" y="1374216"/>
                  </a:lnTo>
                  <a:lnTo>
                    <a:pt x="4036479" y="1331429"/>
                  </a:lnTo>
                  <a:close/>
                </a:path>
                <a:path w="5836920" h="1750695">
                  <a:moveTo>
                    <a:pt x="4053662" y="388683"/>
                  </a:moveTo>
                  <a:lnTo>
                    <a:pt x="3835882" y="385013"/>
                  </a:lnTo>
                  <a:lnTo>
                    <a:pt x="3833952" y="416890"/>
                  </a:lnTo>
                  <a:lnTo>
                    <a:pt x="3825062" y="442734"/>
                  </a:lnTo>
                  <a:lnTo>
                    <a:pt x="3804526" y="462661"/>
                  </a:lnTo>
                  <a:lnTo>
                    <a:pt x="3767683" y="476770"/>
                  </a:lnTo>
                  <a:lnTo>
                    <a:pt x="3709860" y="485165"/>
                  </a:lnTo>
                  <a:lnTo>
                    <a:pt x="3626383" y="487934"/>
                  </a:lnTo>
                  <a:lnTo>
                    <a:pt x="3556038" y="486105"/>
                  </a:lnTo>
                  <a:lnTo>
                    <a:pt x="3503269" y="479844"/>
                  </a:lnTo>
                  <a:lnTo>
                    <a:pt x="3465601" y="467969"/>
                  </a:lnTo>
                  <a:lnTo>
                    <a:pt x="3425774" y="422706"/>
                  </a:lnTo>
                  <a:lnTo>
                    <a:pt x="3416871" y="340906"/>
                  </a:lnTo>
                  <a:lnTo>
                    <a:pt x="3416871" y="337235"/>
                  </a:lnTo>
                  <a:lnTo>
                    <a:pt x="3418484" y="290906"/>
                  </a:lnTo>
                  <a:lnTo>
                    <a:pt x="3439147" y="228447"/>
                  </a:lnTo>
                  <a:lnTo>
                    <a:pt x="3500323" y="198145"/>
                  </a:lnTo>
                  <a:lnTo>
                    <a:pt x="3552571" y="191998"/>
                  </a:lnTo>
                  <a:lnTo>
                    <a:pt x="3622700" y="190220"/>
                  </a:lnTo>
                  <a:lnTo>
                    <a:pt x="3707269" y="192798"/>
                  </a:lnTo>
                  <a:lnTo>
                    <a:pt x="3765702" y="200761"/>
                  </a:lnTo>
                  <a:lnTo>
                    <a:pt x="3802799" y="214452"/>
                  </a:lnTo>
                  <a:lnTo>
                    <a:pt x="3832174" y="260299"/>
                  </a:lnTo>
                  <a:lnTo>
                    <a:pt x="3834041" y="293128"/>
                  </a:lnTo>
                  <a:lnTo>
                    <a:pt x="4051820" y="289458"/>
                  </a:lnTo>
                  <a:lnTo>
                    <a:pt x="4051173" y="237959"/>
                  </a:lnTo>
                  <a:lnTo>
                    <a:pt x="4047185" y="192671"/>
                  </a:lnTo>
                  <a:lnTo>
                    <a:pt x="4039298" y="153212"/>
                  </a:lnTo>
                  <a:lnTo>
                    <a:pt x="4009656" y="90347"/>
                  </a:lnTo>
                  <a:lnTo>
                    <a:pt x="3957891" y="46494"/>
                  </a:lnTo>
                  <a:lnTo>
                    <a:pt x="3922357" y="30784"/>
                  </a:lnTo>
                  <a:lnTo>
                    <a:pt x="3879672" y="18745"/>
                  </a:lnTo>
                  <a:lnTo>
                    <a:pt x="3829266" y="10007"/>
                  </a:lnTo>
                  <a:lnTo>
                    <a:pt x="3770617" y="4203"/>
                  </a:lnTo>
                  <a:lnTo>
                    <a:pt x="3703167" y="1003"/>
                  </a:lnTo>
                  <a:lnTo>
                    <a:pt x="3626383" y="12"/>
                  </a:lnTo>
                  <a:lnTo>
                    <a:pt x="3554844" y="1244"/>
                  </a:lnTo>
                  <a:lnTo>
                    <a:pt x="3491192" y="5105"/>
                  </a:lnTo>
                  <a:lnTo>
                    <a:pt x="3435019" y="11747"/>
                  </a:lnTo>
                  <a:lnTo>
                    <a:pt x="3385896" y="21399"/>
                  </a:lnTo>
                  <a:lnTo>
                    <a:pt x="3343414" y="34226"/>
                  </a:lnTo>
                  <a:lnTo>
                    <a:pt x="3307169" y="50419"/>
                  </a:lnTo>
                  <a:lnTo>
                    <a:pt x="3251695" y="93700"/>
                  </a:lnTo>
                  <a:lnTo>
                    <a:pt x="3216173" y="152768"/>
                  </a:lnTo>
                  <a:lnTo>
                    <a:pt x="3197301" y="229146"/>
                  </a:lnTo>
                  <a:lnTo>
                    <a:pt x="3193059" y="274307"/>
                  </a:lnTo>
                  <a:lnTo>
                    <a:pt x="3191738" y="324370"/>
                  </a:lnTo>
                  <a:lnTo>
                    <a:pt x="3191738" y="353783"/>
                  </a:lnTo>
                  <a:lnTo>
                    <a:pt x="3193059" y="403669"/>
                  </a:lnTo>
                  <a:lnTo>
                    <a:pt x="3197301" y="448703"/>
                  </a:lnTo>
                  <a:lnTo>
                    <a:pt x="3204870" y="489077"/>
                  </a:lnTo>
                  <a:lnTo>
                    <a:pt x="3231654" y="556564"/>
                  </a:lnTo>
                  <a:lnTo>
                    <a:pt x="3276739" y="607618"/>
                  </a:lnTo>
                  <a:lnTo>
                    <a:pt x="3343414" y="643699"/>
                  </a:lnTo>
                  <a:lnTo>
                    <a:pt x="3385896" y="656590"/>
                  </a:lnTo>
                  <a:lnTo>
                    <a:pt x="3435019" y="666305"/>
                  </a:lnTo>
                  <a:lnTo>
                    <a:pt x="3491192" y="672998"/>
                  </a:lnTo>
                  <a:lnTo>
                    <a:pt x="3554844" y="676897"/>
                  </a:lnTo>
                  <a:lnTo>
                    <a:pt x="3626383" y="678141"/>
                  </a:lnTo>
                  <a:lnTo>
                    <a:pt x="3703193" y="677049"/>
                  </a:lnTo>
                  <a:lnTo>
                    <a:pt x="3770731" y="673557"/>
                  </a:lnTo>
                  <a:lnTo>
                    <a:pt x="3829507" y="667359"/>
                  </a:lnTo>
                  <a:lnTo>
                    <a:pt x="3880078" y="658152"/>
                  </a:lnTo>
                  <a:lnTo>
                    <a:pt x="3922966" y="645617"/>
                  </a:lnTo>
                  <a:lnTo>
                    <a:pt x="3958704" y="629450"/>
                  </a:lnTo>
                  <a:lnTo>
                    <a:pt x="4010876" y="584987"/>
                  </a:lnTo>
                  <a:lnTo>
                    <a:pt x="4040873" y="522300"/>
                  </a:lnTo>
                  <a:lnTo>
                    <a:pt x="4048899" y="483349"/>
                  </a:lnTo>
                  <a:lnTo>
                    <a:pt x="4052976" y="438912"/>
                  </a:lnTo>
                  <a:lnTo>
                    <a:pt x="4053662" y="388683"/>
                  </a:lnTo>
                  <a:close/>
                </a:path>
                <a:path w="5836920" h="1750695">
                  <a:moveTo>
                    <a:pt x="4339641" y="1416278"/>
                  </a:moveTo>
                  <a:lnTo>
                    <a:pt x="4323854" y="1382382"/>
                  </a:lnTo>
                  <a:lnTo>
                    <a:pt x="4321822" y="1377962"/>
                  </a:lnTo>
                  <a:lnTo>
                    <a:pt x="4302607" y="1336306"/>
                  </a:lnTo>
                  <a:lnTo>
                    <a:pt x="4278795" y="1284427"/>
                  </a:lnTo>
                  <a:lnTo>
                    <a:pt x="4261523" y="1246606"/>
                  </a:lnTo>
                  <a:lnTo>
                    <a:pt x="4256951" y="1236611"/>
                  </a:lnTo>
                  <a:lnTo>
                    <a:pt x="4248124" y="1217155"/>
                  </a:lnTo>
                  <a:lnTo>
                    <a:pt x="4248124" y="1336306"/>
                  </a:lnTo>
                  <a:lnTo>
                    <a:pt x="4142600" y="1336306"/>
                  </a:lnTo>
                  <a:lnTo>
                    <a:pt x="4158157" y="1300137"/>
                  </a:lnTo>
                  <a:lnTo>
                    <a:pt x="4165981" y="1281722"/>
                  </a:lnTo>
                  <a:lnTo>
                    <a:pt x="4173512" y="1263764"/>
                  </a:lnTo>
                  <a:lnTo>
                    <a:pt x="4180611" y="1246606"/>
                  </a:lnTo>
                  <a:lnTo>
                    <a:pt x="4210113" y="1246606"/>
                  </a:lnTo>
                  <a:lnTo>
                    <a:pt x="4217479" y="1264488"/>
                  </a:lnTo>
                  <a:lnTo>
                    <a:pt x="4225772" y="1284300"/>
                  </a:lnTo>
                  <a:lnTo>
                    <a:pt x="4241419" y="1321409"/>
                  </a:lnTo>
                  <a:lnTo>
                    <a:pt x="4248124" y="1336306"/>
                  </a:lnTo>
                  <a:lnTo>
                    <a:pt x="4248124" y="1217155"/>
                  </a:lnTo>
                  <a:lnTo>
                    <a:pt x="4240517" y="1200365"/>
                  </a:lnTo>
                  <a:lnTo>
                    <a:pt x="4153852" y="1200365"/>
                  </a:lnTo>
                  <a:lnTo>
                    <a:pt x="4137253" y="1236611"/>
                  </a:lnTo>
                  <a:lnTo>
                    <a:pt x="4115181" y="1284300"/>
                  </a:lnTo>
                  <a:lnTo>
                    <a:pt x="4091190" y="1335735"/>
                  </a:lnTo>
                  <a:lnTo>
                    <a:pt x="4069207" y="1382382"/>
                  </a:lnTo>
                  <a:lnTo>
                    <a:pt x="4052900" y="1416278"/>
                  </a:lnTo>
                  <a:lnTo>
                    <a:pt x="4107027" y="1416278"/>
                  </a:lnTo>
                  <a:lnTo>
                    <a:pt x="4124045" y="1377962"/>
                  </a:lnTo>
                  <a:lnTo>
                    <a:pt x="4266362" y="1377962"/>
                  </a:lnTo>
                  <a:lnTo>
                    <a:pt x="4283075" y="1416278"/>
                  </a:lnTo>
                  <a:lnTo>
                    <a:pt x="4339641" y="1416278"/>
                  </a:lnTo>
                  <a:close/>
                </a:path>
                <a:path w="5836920" h="1750695">
                  <a:moveTo>
                    <a:pt x="4636135" y="1275791"/>
                  </a:moveTo>
                  <a:lnTo>
                    <a:pt x="4632033" y="1243863"/>
                  </a:lnTo>
                  <a:lnTo>
                    <a:pt x="4631639" y="1240790"/>
                  </a:lnTo>
                  <a:lnTo>
                    <a:pt x="4615878" y="1217434"/>
                  </a:lnTo>
                  <a:lnTo>
                    <a:pt x="4585462" y="1204417"/>
                  </a:lnTo>
                  <a:lnTo>
                    <a:pt x="4583493" y="1204264"/>
                  </a:lnTo>
                  <a:lnTo>
                    <a:pt x="4583493" y="1275791"/>
                  </a:lnTo>
                  <a:lnTo>
                    <a:pt x="4583481" y="1277010"/>
                  </a:lnTo>
                  <a:lnTo>
                    <a:pt x="4581385" y="1292098"/>
                  </a:lnTo>
                  <a:lnTo>
                    <a:pt x="4573867" y="1302245"/>
                  </a:lnTo>
                  <a:lnTo>
                    <a:pt x="4559414" y="1307833"/>
                  </a:lnTo>
                  <a:lnTo>
                    <a:pt x="4536402" y="1309547"/>
                  </a:lnTo>
                  <a:lnTo>
                    <a:pt x="4432084" y="1309547"/>
                  </a:lnTo>
                  <a:lnTo>
                    <a:pt x="4432084" y="1243863"/>
                  </a:lnTo>
                  <a:lnTo>
                    <a:pt x="4536402" y="1243863"/>
                  </a:lnTo>
                  <a:lnTo>
                    <a:pt x="4559414" y="1245514"/>
                  </a:lnTo>
                  <a:lnTo>
                    <a:pt x="4573867" y="1250962"/>
                  </a:lnTo>
                  <a:lnTo>
                    <a:pt x="4581385" y="1260919"/>
                  </a:lnTo>
                  <a:lnTo>
                    <a:pt x="4583493" y="1275791"/>
                  </a:lnTo>
                  <a:lnTo>
                    <a:pt x="4583493" y="1204264"/>
                  </a:lnTo>
                  <a:lnTo>
                    <a:pt x="4536999" y="1200365"/>
                  </a:lnTo>
                  <a:lnTo>
                    <a:pt x="4380712" y="1200365"/>
                  </a:lnTo>
                  <a:lnTo>
                    <a:pt x="4380776" y="1204417"/>
                  </a:lnTo>
                  <a:lnTo>
                    <a:pt x="4380877" y="1405763"/>
                  </a:lnTo>
                  <a:lnTo>
                    <a:pt x="4380712" y="1416265"/>
                  </a:lnTo>
                  <a:lnTo>
                    <a:pt x="4432389" y="1416265"/>
                  </a:lnTo>
                  <a:lnTo>
                    <a:pt x="4432224" y="1405763"/>
                  </a:lnTo>
                  <a:lnTo>
                    <a:pt x="4432122" y="1394802"/>
                  </a:lnTo>
                  <a:lnTo>
                    <a:pt x="4432084" y="1353324"/>
                  </a:lnTo>
                  <a:lnTo>
                    <a:pt x="4536999" y="1353324"/>
                  </a:lnTo>
                  <a:lnTo>
                    <a:pt x="4585462" y="1349108"/>
                  </a:lnTo>
                  <a:lnTo>
                    <a:pt x="4615878" y="1335697"/>
                  </a:lnTo>
                  <a:lnTo>
                    <a:pt x="4631639" y="1312024"/>
                  </a:lnTo>
                  <a:lnTo>
                    <a:pt x="4631956" y="1309547"/>
                  </a:lnTo>
                  <a:lnTo>
                    <a:pt x="4636135" y="1277010"/>
                  </a:lnTo>
                  <a:lnTo>
                    <a:pt x="4636135" y="1275791"/>
                  </a:lnTo>
                  <a:close/>
                </a:path>
                <a:path w="5836920" h="1750695">
                  <a:moveTo>
                    <a:pt x="4933823" y="1200569"/>
                  </a:moveTo>
                  <a:lnTo>
                    <a:pt x="4667758" y="1200569"/>
                  </a:lnTo>
                  <a:lnTo>
                    <a:pt x="4667758" y="1246289"/>
                  </a:lnTo>
                  <a:lnTo>
                    <a:pt x="4775085" y="1246289"/>
                  </a:lnTo>
                  <a:lnTo>
                    <a:pt x="4775085" y="1394879"/>
                  </a:lnTo>
                  <a:lnTo>
                    <a:pt x="4774933" y="1394879"/>
                  </a:lnTo>
                  <a:lnTo>
                    <a:pt x="4774933" y="1416469"/>
                  </a:lnTo>
                  <a:lnTo>
                    <a:pt x="4826355" y="1416469"/>
                  </a:lnTo>
                  <a:lnTo>
                    <a:pt x="4826355" y="1394879"/>
                  </a:lnTo>
                  <a:lnTo>
                    <a:pt x="4826216" y="1394879"/>
                  </a:lnTo>
                  <a:lnTo>
                    <a:pt x="4826216" y="1246289"/>
                  </a:lnTo>
                  <a:lnTo>
                    <a:pt x="4933823" y="1246289"/>
                  </a:lnTo>
                  <a:lnTo>
                    <a:pt x="4933823" y="1200569"/>
                  </a:lnTo>
                  <a:close/>
                </a:path>
                <a:path w="5836920" h="1750695">
                  <a:moveTo>
                    <a:pt x="4956657" y="12865"/>
                  </a:moveTo>
                  <a:lnTo>
                    <a:pt x="4736109" y="12865"/>
                  </a:lnTo>
                  <a:lnTo>
                    <a:pt x="4736643" y="35534"/>
                  </a:lnTo>
                  <a:lnTo>
                    <a:pt x="4736922" y="61912"/>
                  </a:lnTo>
                  <a:lnTo>
                    <a:pt x="4737011" y="91567"/>
                  </a:lnTo>
                  <a:lnTo>
                    <a:pt x="4737036" y="366636"/>
                  </a:lnTo>
                  <a:lnTo>
                    <a:pt x="4734204" y="411670"/>
                  </a:lnTo>
                  <a:lnTo>
                    <a:pt x="4701997" y="466229"/>
                  </a:lnTo>
                  <a:lnTo>
                    <a:pt x="4666246" y="479564"/>
                  </a:lnTo>
                  <a:lnTo>
                    <a:pt x="4613135" y="486168"/>
                  </a:lnTo>
                  <a:lnTo>
                    <a:pt x="4539475" y="487934"/>
                  </a:lnTo>
                  <a:lnTo>
                    <a:pt x="4465815" y="486168"/>
                  </a:lnTo>
                  <a:lnTo>
                    <a:pt x="4412704" y="479564"/>
                  </a:lnTo>
                  <a:lnTo>
                    <a:pt x="4376940" y="466229"/>
                  </a:lnTo>
                  <a:lnTo>
                    <a:pt x="4344733" y="411670"/>
                  </a:lnTo>
                  <a:lnTo>
                    <a:pt x="4341901" y="366636"/>
                  </a:lnTo>
                  <a:lnTo>
                    <a:pt x="4341901" y="124053"/>
                  </a:lnTo>
                  <a:lnTo>
                    <a:pt x="4342028" y="62598"/>
                  </a:lnTo>
                  <a:lnTo>
                    <a:pt x="4342295" y="36055"/>
                  </a:lnTo>
                  <a:lnTo>
                    <a:pt x="4342828" y="12865"/>
                  </a:lnTo>
                  <a:lnTo>
                    <a:pt x="4122305" y="12865"/>
                  </a:lnTo>
                  <a:lnTo>
                    <a:pt x="4122826" y="36995"/>
                  </a:lnTo>
                  <a:lnTo>
                    <a:pt x="4123105" y="63868"/>
                  </a:lnTo>
                  <a:lnTo>
                    <a:pt x="4123207" y="93497"/>
                  </a:lnTo>
                  <a:lnTo>
                    <a:pt x="4123220" y="192049"/>
                  </a:lnTo>
                  <a:lnTo>
                    <a:pt x="4123080" y="229323"/>
                  </a:lnTo>
                  <a:lnTo>
                    <a:pt x="4122445" y="323862"/>
                  </a:lnTo>
                  <a:lnTo>
                    <a:pt x="4122305" y="377672"/>
                  </a:lnTo>
                  <a:lnTo>
                    <a:pt x="4123639" y="428980"/>
                  </a:lnTo>
                  <a:lnTo>
                    <a:pt x="4128020" y="474548"/>
                  </a:lnTo>
                  <a:lnTo>
                    <a:pt x="4136009" y="514654"/>
                  </a:lnTo>
                  <a:lnTo>
                    <a:pt x="4165104" y="579615"/>
                  </a:lnTo>
                  <a:lnTo>
                    <a:pt x="4215473" y="626160"/>
                  </a:lnTo>
                  <a:lnTo>
                    <a:pt x="4250042" y="643229"/>
                  </a:lnTo>
                  <a:lnTo>
                    <a:pt x="4291622" y="656564"/>
                  </a:lnTo>
                  <a:lnTo>
                    <a:pt x="4340796" y="666432"/>
                  </a:lnTo>
                  <a:lnTo>
                    <a:pt x="4398111" y="673138"/>
                  </a:lnTo>
                  <a:lnTo>
                    <a:pt x="4464151" y="676948"/>
                  </a:lnTo>
                  <a:lnTo>
                    <a:pt x="4539475" y="678141"/>
                  </a:lnTo>
                  <a:lnTo>
                    <a:pt x="4614977" y="676922"/>
                  </a:lnTo>
                  <a:lnTo>
                    <a:pt x="4681144" y="673074"/>
                  </a:lnTo>
                  <a:lnTo>
                    <a:pt x="4738535" y="666318"/>
                  </a:lnTo>
                  <a:lnTo>
                    <a:pt x="4787735" y="656386"/>
                  </a:lnTo>
                  <a:lnTo>
                    <a:pt x="4829314" y="642988"/>
                  </a:lnTo>
                  <a:lnTo>
                    <a:pt x="4863858" y="625843"/>
                  </a:lnTo>
                  <a:lnTo>
                    <a:pt x="4914100" y="579208"/>
                  </a:lnTo>
                  <a:lnTo>
                    <a:pt x="4943056" y="514273"/>
                  </a:lnTo>
                  <a:lnTo>
                    <a:pt x="4950993" y="474243"/>
                  </a:lnTo>
                  <a:lnTo>
                    <a:pt x="4955337" y="428802"/>
                  </a:lnTo>
                  <a:lnTo>
                    <a:pt x="4956657" y="377672"/>
                  </a:lnTo>
                  <a:lnTo>
                    <a:pt x="4956505" y="324383"/>
                  </a:lnTo>
                  <a:lnTo>
                    <a:pt x="4955883" y="230225"/>
                  </a:lnTo>
                  <a:lnTo>
                    <a:pt x="4955730" y="192963"/>
                  </a:lnTo>
                  <a:lnTo>
                    <a:pt x="4955730" y="124968"/>
                  </a:lnTo>
                  <a:lnTo>
                    <a:pt x="4955857" y="63411"/>
                  </a:lnTo>
                  <a:lnTo>
                    <a:pt x="4956124" y="36842"/>
                  </a:lnTo>
                  <a:lnTo>
                    <a:pt x="4956657" y="12865"/>
                  </a:lnTo>
                  <a:close/>
                </a:path>
                <a:path w="5836920" h="1750695">
                  <a:moveTo>
                    <a:pt x="5237912" y="1200378"/>
                  </a:moveTo>
                  <a:lnTo>
                    <a:pt x="5186210" y="1200378"/>
                  </a:lnTo>
                  <a:lnTo>
                    <a:pt x="5186489" y="1217828"/>
                  </a:lnTo>
                  <a:lnTo>
                    <a:pt x="5186527" y="1322311"/>
                  </a:lnTo>
                  <a:lnTo>
                    <a:pt x="5183619" y="1348498"/>
                  </a:lnTo>
                  <a:lnTo>
                    <a:pt x="5172164" y="1364576"/>
                  </a:lnTo>
                  <a:lnTo>
                    <a:pt x="5148046" y="1372692"/>
                  </a:lnTo>
                  <a:lnTo>
                    <a:pt x="5107165" y="1374927"/>
                  </a:lnTo>
                  <a:lnTo>
                    <a:pt x="5066284" y="1372692"/>
                  </a:lnTo>
                  <a:lnTo>
                    <a:pt x="5042166" y="1364576"/>
                  </a:lnTo>
                  <a:lnTo>
                    <a:pt x="5030698" y="1348498"/>
                  </a:lnTo>
                  <a:lnTo>
                    <a:pt x="5027803" y="1322311"/>
                  </a:lnTo>
                  <a:lnTo>
                    <a:pt x="5027828" y="1218044"/>
                  </a:lnTo>
                  <a:lnTo>
                    <a:pt x="5028095" y="1200378"/>
                  </a:lnTo>
                  <a:lnTo>
                    <a:pt x="4976406" y="1200378"/>
                  </a:lnTo>
                  <a:lnTo>
                    <a:pt x="4976673" y="1217599"/>
                  </a:lnTo>
                  <a:lnTo>
                    <a:pt x="4976711" y="1261795"/>
                  </a:lnTo>
                  <a:lnTo>
                    <a:pt x="4976406" y="1325968"/>
                  </a:lnTo>
                  <a:lnTo>
                    <a:pt x="4981778" y="1370888"/>
                  </a:lnTo>
                  <a:lnTo>
                    <a:pt x="5001641" y="1400048"/>
                  </a:lnTo>
                  <a:lnTo>
                    <a:pt x="5041570" y="1415808"/>
                  </a:lnTo>
                  <a:lnTo>
                    <a:pt x="5107165" y="1420533"/>
                  </a:lnTo>
                  <a:lnTo>
                    <a:pt x="5172748" y="1415770"/>
                  </a:lnTo>
                  <a:lnTo>
                    <a:pt x="5212677" y="1399933"/>
                  </a:lnTo>
                  <a:lnTo>
                    <a:pt x="5232539" y="1370761"/>
                  </a:lnTo>
                  <a:lnTo>
                    <a:pt x="5237912" y="1325968"/>
                  </a:lnTo>
                  <a:lnTo>
                    <a:pt x="5237658" y="1275041"/>
                  </a:lnTo>
                  <a:lnTo>
                    <a:pt x="5237607" y="1238999"/>
                  </a:lnTo>
                  <a:lnTo>
                    <a:pt x="5237645" y="1217637"/>
                  </a:lnTo>
                  <a:lnTo>
                    <a:pt x="5237912" y="1200378"/>
                  </a:lnTo>
                  <a:close/>
                </a:path>
                <a:path w="5836920" h="1750695">
                  <a:moveTo>
                    <a:pt x="5558117" y="1416278"/>
                  </a:moveTo>
                  <a:lnTo>
                    <a:pt x="5550852" y="1405851"/>
                  </a:lnTo>
                  <a:lnTo>
                    <a:pt x="5540680" y="1391183"/>
                  </a:lnTo>
                  <a:lnTo>
                    <a:pt x="5532336" y="1378991"/>
                  </a:lnTo>
                  <a:lnTo>
                    <a:pt x="5524360" y="1367015"/>
                  </a:lnTo>
                  <a:lnTo>
                    <a:pt x="5519305" y="1359598"/>
                  </a:lnTo>
                  <a:lnTo>
                    <a:pt x="5514187" y="1352410"/>
                  </a:lnTo>
                  <a:lnTo>
                    <a:pt x="5510822" y="1347863"/>
                  </a:lnTo>
                  <a:lnTo>
                    <a:pt x="5509057" y="1345463"/>
                  </a:lnTo>
                  <a:lnTo>
                    <a:pt x="5504002" y="1338732"/>
                  </a:lnTo>
                  <a:lnTo>
                    <a:pt x="5528183" y="1329601"/>
                  </a:lnTo>
                  <a:lnTo>
                    <a:pt x="5544058" y="1315554"/>
                  </a:lnTo>
                  <a:lnTo>
                    <a:pt x="5548655" y="1305280"/>
                  </a:lnTo>
                  <a:lnTo>
                    <a:pt x="5552745" y="1296149"/>
                  </a:lnTo>
                  <a:lnTo>
                    <a:pt x="5555386" y="1270927"/>
                  </a:lnTo>
                  <a:lnTo>
                    <a:pt x="5555386" y="1270012"/>
                  </a:lnTo>
                  <a:lnTo>
                    <a:pt x="5551360" y="1243558"/>
                  </a:lnTo>
                  <a:lnTo>
                    <a:pt x="5550370" y="1237068"/>
                  </a:lnTo>
                  <a:lnTo>
                    <a:pt x="5533758" y="1215580"/>
                  </a:lnTo>
                  <a:lnTo>
                    <a:pt x="5503176" y="1203896"/>
                  </a:lnTo>
                  <a:lnTo>
                    <a:pt x="5502770" y="1203871"/>
                  </a:lnTo>
                  <a:lnTo>
                    <a:pt x="5502770" y="1272743"/>
                  </a:lnTo>
                  <a:lnTo>
                    <a:pt x="5502770" y="1273352"/>
                  </a:lnTo>
                  <a:lnTo>
                    <a:pt x="5500611" y="1287589"/>
                  </a:lnTo>
                  <a:lnTo>
                    <a:pt x="5492966" y="1297533"/>
                  </a:lnTo>
                  <a:lnTo>
                    <a:pt x="5478145" y="1303375"/>
                  </a:lnTo>
                  <a:lnTo>
                    <a:pt x="5454434" y="1305280"/>
                  </a:lnTo>
                  <a:lnTo>
                    <a:pt x="5349214" y="1305280"/>
                  </a:lnTo>
                  <a:lnTo>
                    <a:pt x="5349214" y="1243558"/>
                  </a:lnTo>
                  <a:lnTo>
                    <a:pt x="5454434" y="1243558"/>
                  </a:lnTo>
                  <a:lnTo>
                    <a:pt x="5478145" y="1245120"/>
                  </a:lnTo>
                  <a:lnTo>
                    <a:pt x="5492966" y="1250162"/>
                  </a:lnTo>
                  <a:lnTo>
                    <a:pt x="5500611" y="1259205"/>
                  </a:lnTo>
                  <a:lnTo>
                    <a:pt x="5502770" y="1272743"/>
                  </a:lnTo>
                  <a:lnTo>
                    <a:pt x="5502770" y="1203871"/>
                  </a:lnTo>
                  <a:lnTo>
                    <a:pt x="5456263" y="1200378"/>
                  </a:lnTo>
                  <a:lnTo>
                    <a:pt x="5297843" y="1200378"/>
                  </a:lnTo>
                  <a:lnTo>
                    <a:pt x="5297906" y="1203896"/>
                  </a:lnTo>
                  <a:lnTo>
                    <a:pt x="5297995" y="1406766"/>
                  </a:lnTo>
                  <a:lnTo>
                    <a:pt x="5297843" y="1416278"/>
                  </a:lnTo>
                  <a:lnTo>
                    <a:pt x="5349519" y="1416278"/>
                  </a:lnTo>
                  <a:lnTo>
                    <a:pt x="5349367" y="1406766"/>
                  </a:lnTo>
                  <a:lnTo>
                    <a:pt x="5349240" y="1376743"/>
                  </a:lnTo>
                  <a:lnTo>
                    <a:pt x="5349214" y="1347863"/>
                  </a:lnTo>
                  <a:lnTo>
                    <a:pt x="5452300" y="1347863"/>
                  </a:lnTo>
                  <a:lnTo>
                    <a:pt x="5480151" y="1386941"/>
                  </a:lnTo>
                  <a:lnTo>
                    <a:pt x="5499430" y="1416278"/>
                  </a:lnTo>
                  <a:lnTo>
                    <a:pt x="5558117" y="1416278"/>
                  </a:lnTo>
                  <a:close/>
                </a:path>
                <a:path w="5836920" h="1750695">
                  <a:moveTo>
                    <a:pt x="5834304" y="458533"/>
                  </a:moveTo>
                  <a:lnTo>
                    <a:pt x="5826950" y="386854"/>
                  </a:lnTo>
                  <a:lnTo>
                    <a:pt x="5798426" y="330174"/>
                  </a:lnTo>
                  <a:lnTo>
                    <a:pt x="5739028" y="287832"/>
                  </a:lnTo>
                  <a:lnTo>
                    <a:pt x="5694718" y="271830"/>
                  </a:lnTo>
                  <a:lnTo>
                    <a:pt x="5639054" y="259168"/>
                  </a:lnTo>
                  <a:lnTo>
                    <a:pt x="5570817" y="249758"/>
                  </a:lnTo>
                  <a:lnTo>
                    <a:pt x="5488787" y="243509"/>
                  </a:lnTo>
                  <a:lnTo>
                    <a:pt x="5375859" y="236715"/>
                  </a:lnTo>
                  <a:lnTo>
                    <a:pt x="5304307" y="229908"/>
                  </a:lnTo>
                  <a:lnTo>
                    <a:pt x="5264772" y="222008"/>
                  </a:lnTo>
                  <a:lnTo>
                    <a:pt x="5247919" y="211899"/>
                  </a:lnTo>
                  <a:lnTo>
                    <a:pt x="5244376" y="198488"/>
                  </a:lnTo>
                  <a:lnTo>
                    <a:pt x="5249799" y="183375"/>
                  </a:lnTo>
                  <a:lnTo>
                    <a:pt x="5273319" y="173443"/>
                  </a:lnTo>
                  <a:lnTo>
                    <a:pt x="5325770" y="167982"/>
                  </a:lnTo>
                  <a:lnTo>
                    <a:pt x="5418036" y="166319"/>
                  </a:lnTo>
                  <a:lnTo>
                    <a:pt x="5511368" y="168630"/>
                  </a:lnTo>
                  <a:lnTo>
                    <a:pt x="5564378" y="175856"/>
                  </a:lnTo>
                  <a:lnTo>
                    <a:pt x="5588101" y="188417"/>
                  </a:lnTo>
                  <a:lnTo>
                    <a:pt x="5593550" y="206756"/>
                  </a:lnTo>
                  <a:lnTo>
                    <a:pt x="5593550" y="222377"/>
                  </a:lnTo>
                  <a:lnTo>
                    <a:pt x="5813158" y="218694"/>
                  </a:lnTo>
                  <a:lnTo>
                    <a:pt x="5809221" y="151130"/>
                  </a:lnTo>
                  <a:lnTo>
                    <a:pt x="5791720" y="96240"/>
                  </a:lnTo>
                  <a:lnTo>
                    <a:pt x="5752173" y="53873"/>
                  </a:lnTo>
                  <a:lnTo>
                    <a:pt x="5682069" y="23825"/>
                  </a:lnTo>
                  <a:lnTo>
                    <a:pt x="5632907" y="13373"/>
                  </a:lnTo>
                  <a:lnTo>
                    <a:pt x="5572912" y="5930"/>
                  </a:lnTo>
                  <a:lnTo>
                    <a:pt x="5501030" y="1473"/>
                  </a:lnTo>
                  <a:lnTo>
                    <a:pt x="5416207" y="0"/>
                  </a:lnTo>
                  <a:lnTo>
                    <a:pt x="5332323" y="1790"/>
                  </a:lnTo>
                  <a:lnTo>
                    <a:pt x="5260962" y="7150"/>
                  </a:lnTo>
                  <a:lnTo>
                    <a:pt x="5201183" y="16014"/>
                  </a:lnTo>
                  <a:lnTo>
                    <a:pt x="5152021" y="28359"/>
                  </a:lnTo>
                  <a:lnTo>
                    <a:pt x="5112512" y="44132"/>
                  </a:lnTo>
                  <a:lnTo>
                    <a:pt x="5058651" y="85826"/>
                  </a:lnTo>
                  <a:lnTo>
                    <a:pt x="5031956" y="140754"/>
                  </a:lnTo>
                  <a:lnTo>
                    <a:pt x="5024755" y="208584"/>
                  </a:lnTo>
                  <a:lnTo>
                    <a:pt x="5026457" y="249313"/>
                  </a:lnTo>
                  <a:lnTo>
                    <a:pt x="5043614" y="314896"/>
                  </a:lnTo>
                  <a:lnTo>
                    <a:pt x="5086782" y="361823"/>
                  </a:lnTo>
                  <a:lnTo>
                    <a:pt x="5121021" y="379222"/>
                  </a:lnTo>
                  <a:lnTo>
                    <a:pt x="5165229" y="393077"/>
                  </a:lnTo>
                  <a:lnTo>
                    <a:pt x="5220589" y="403783"/>
                  </a:lnTo>
                  <a:lnTo>
                    <a:pt x="5288242" y="411683"/>
                  </a:lnTo>
                  <a:lnTo>
                    <a:pt x="5369344" y="417182"/>
                  </a:lnTo>
                  <a:lnTo>
                    <a:pt x="5482806" y="424116"/>
                  </a:lnTo>
                  <a:lnTo>
                    <a:pt x="5554865" y="432054"/>
                  </a:lnTo>
                  <a:lnTo>
                    <a:pt x="5594820" y="441591"/>
                  </a:lnTo>
                  <a:lnTo>
                    <a:pt x="5611952" y="453288"/>
                  </a:lnTo>
                  <a:lnTo>
                    <a:pt x="5615610" y="467715"/>
                  </a:lnTo>
                  <a:lnTo>
                    <a:pt x="5615610" y="472313"/>
                  </a:lnTo>
                  <a:lnTo>
                    <a:pt x="5611482" y="490601"/>
                  </a:lnTo>
                  <a:lnTo>
                    <a:pt x="5589524" y="502183"/>
                  </a:lnTo>
                  <a:lnTo>
                    <a:pt x="5535358" y="508241"/>
                  </a:lnTo>
                  <a:lnTo>
                    <a:pt x="5434584" y="509981"/>
                  </a:lnTo>
                  <a:lnTo>
                    <a:pt x="5344909" y="508863"/>
                  </a:lnTo>
                  <a:lnTo>
                    <a:pt x="5288127" y="504964"/>
                  </a:lnTo>
                  <a:lnTo>
                    <a:pt x="5256809" y="497484"/>
                  </a:lnTo>
                  <a:lnTo>
                    <a:pt x="5243487" y="485635"/>
                  </a:lnTo>
                  <a:lnTo>
                    <a:pt x="5240693" y="468630"/>
                  </a:lnTo>
                  <a:lnTo>
                    <a:pt x="5240693" y="451180"/>
                  </a:lnTo>
                  <a:lnTo>
                    <a:pt x="5021072" y="454863"/>
                  </a:lnTo>
                  <a:lnTo>
                    <a:pt x="5022393" y="496887"/>
                  </a:lnTo>
                  <a:lnTo>
                    <a:pt x="5035486" y="565340"/>
                  </a:lnTo>
                  <a:lnTo>
                    <a:pt x="5068354" y="615061"/>
                  </a:lnTo>
                  <a:lnTo>
                    <a:pt x="5127904" y="648589"/>
                  </a:lnTo>
                  <a:lnTo>
                    <a:pt x="5169865" y="660069"/>
                  </a:lnTo>
                  <a:lnTo>
                    <a:pt x="5221109" y="668451"/>
                  </a:lnTo>
                  <a:lnTo>
                    <a:pt x="5282489" y="674039"/>
                  </a:lnTo>
                  <a:lnTo>
                    <a:pt x="5354891" y="677164"/>
                  </a:lnTo>
                  <a:lnTo>
                    <a:pt x="5439168" y="678141"/>
                  </a:lnTo>
                  <a:lnTo>
                    <a:pt x="5525211" y="676338"/>
                  </a:lnTo>
                  <a:lnTo>
                    <a:pt x="5598096" y="670928"/>
                  </a:lnTo>
                  <a:lnTo>
                    <a:pt x="5658840" y="661898"/>
                  </a:lnTo>
                  <a:lnTo>
                    <a:pt x="5708523" y="649249"/>
                  </a:lnTo>
                  <a:lnTo>
                    <a:pt x="5748185" y="632968"/>
                  </a:lnTo>
                  <a:lnTo>
                    <a:pt x="5801614" y="589483"/>
                  </a:lnTo>
                  <a:lnTo>
                    <a:pt x="5827522" y="531355"/>
                  </a:lnTo>
                  <a:lnTo>
                    <a:pt x="5832780" y="496785"/>
                  </a:lnTo>
                  <a:lnTo>
                    <a:pt x="5834304" y="458533"/>
                  </a:lnTo>
                  <a:close/>
                </a:path>
                <a:path w="5836920" h="1750695">
                  <a:moveTo>
                    <a:pt x="5836361" y="1374279"/>
                  </a:moveTo>
                  <a:lnTo>
                    <a:pt x="5656351" y="1374279"/>
                  </a:lnTo>
                  <a:lnTo>
                    <a:pt x="5656351" y="1327289"/>
                  </a:lnTo>
                  <a:lnTo>
                    <a:pt x="5656351" y="1326019"/>
                  </a:lnTo>
                  <a:lnTo>
                    <a:pt x="5752566" y="1326019"/>
                  </a:lnTo>
                  <a:lnTo>
                    <a:pt x="5752566" y="1327289"/>
                  </a:lnTo>
                  <a:lnTo>
                    <a:pt x="5818429" y="1327289"/>
                  </a:lnTo>
                  <a:lnTo>
                    <a:pt x="5818429" y="1326019"/>
                  </a:lnTo>
                  <a:lnTo>
                    <a:pt x="5818429" y="1286649"/>
                  </a:lnTo>
                  <a:lnTo>
                    <a:pt x="5656351" y="1286649"/>
                  </a:lnTo>
                  <a:lnTo>
                    <a:pt x="5656351" y="1243469"/>
                  </a:lnTo>
                  <a:lnTo>
                    <a:pt x="5656351" y="1242199"/>
                  </a:lnTo>
                  <a:lnTo>
                    <a:pt x="5797689" y="1242199"/>
                  </a:lnTo>
                  <a:lnTo>
                    <a:pt x="5797689" y="1243469"/>
                  </a:lnTo>
                  <a:lnTo>
                    <a:pt x="5831205" y="1243469"/>
                  </a:lnTo>
                  <a:lnTo>
                    <a:pt x="5831205" y="1242199"/>
                  </a:lnTo>
                  <a:lnTo>
                    <a:pt x="5831205" y="1238389"/>
                  </a:lnTo>
                  <a:lnTo>
                    <a:pt x="5831205" y="1209179"/>
                  </a:lnTo>
                  <a:lnTo>
                    <a:pt x="5831205" y="1200289"/>
                  </a:lnTo>
                  <a:lnTo>
                    <a:pt x="5605043" y="1200289"/>
                  </a:lnTo>
                  <a:lnTo>
                    <a:pt x="5605043" y="1209179"/>
                  </a:lnTo>
                  <a:lnTo>
                    <a:pt x="5605208" y="1209179"/>
                  </a:lnTo>
                  <a:lnTo>
                    <a:pt x="5605208" y="1238389"/>
                  </a:lnTo>
                  <a:lnTo>
                    <a:pt x="5605272" y="1242199"/>
                  </a:lnTo>
                  <a:lnTo>
                    <a:pt x="5605272" y="1243469"/>
                  </a:lnTo>
                  <a:lnTo>
                    <a:pt x="5605259" y="1286649"/>
                  </a:lnTo>
                  <a:lnTo>
                    <a:pt x="5605246" y="1326019"/>
                  </a:lnTo>
                  <a:lnTo>
                    <a:pt x="5605246" y="1327289"/>
                  </a:lnTo>
                  <a:lnTo>
                    <a:pt x="5605246" y="1374279"/>
                  </a:lnTo>
                  <a:lnTo>
                    <a:pt x="5605234" y="1394599"/>
                  </a:lnTo>
                  <a:lnTo>
                    <a:pt x="5605094" y="1394599"/>
                  </a:lnTo>
                  <a:lnTo>
                    <a:pt x="5605094" y="1416189"/>
                  </a:lnTo>
                  <a:lnTo>
                    <a:pt x="5836361" y="1416189"/>
                  </a:lnTo>
                  <a:lnTo>
                    <a:pt x="5836361" y="1394599"/>
                  </a:lnTo>
                  <a:lnTo>
                    <a:pt x="5836361" y="1374279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10">
              <a:extLst>
                <a:ext uri="{FF2B5EF4-FFF2-40B4-BE49-F238E27FC236}">
                  <a16:creationId xmlns:a16="http://schemas.microsoft.com/office/drawing/2014/main" id="{AAB26A7D-700F-AA2A-1CAB-5C7AF35FE244}"/>
                </a:ext>
              </a:extLst>
            </p:cNvPr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6574" y="2333618"/>
              <a:ext cx="250248" cy="218040"/>
            </a:xfrm>
            <a:prstGeom prst="rect">
              <a:avLst/>
            </a:prstGeom>
          </p:spPr>
        </p:pic>
        <p:sp>
          <p:nvSpPr>
            <p:cNvPr id="37" name="object 11">
              <a:extLst>
                <a:ext uri="{FF2B5EF4-FFF2-40B4-BE49-F238E27FC236}">
                  <a16:creationId xmlns:a16="http://schemas.microsoft.com/office/drawing/2014/main" id="{E1F029D7-C353-E6CF-E706-A44A9F62059E}"/>
                </a:ext>
              </a:extLst>
            </p:cNvPr>
            <p:cNvSpPr>
              <a:spLocks/>
            </p:cNvSpPr>
            <p:nvPr/>
          </p:nvSpPr>
          <p:spPr>
            <a:xfrm>
              <a:off x="1919211" y="2333631"/>
              <a:ext cx="930275" cy="218440"/>
            </a:xfrm>
            <a:custGeom>
              <a:avLst/>
              <a:gdLst/>
              <a:ahLst/>
              <a:cxnLst/>
              <a:rect l="l" t="t" r="r" b="b"/>
              <a:pathLst>
                <a:path w="930275" h="218439">
                  <a:moveTo>
                    <a:pt x="278625" y="213906"/>
                  </a:moveTo>
                  <a:lnTo>
                    <a:pt x="263283" y="180962"/>
                  </a:lnTo>
                  <a:lnTo>
                    <a:pt x="261315" y="176682"/>
                  </a:lnTo>
                  <a:lnTo>
                    <a:pt x="242633" y="136194"/>
                  </a:lnTo>
                  <a:lnTo>
                    <a:pt x="202704" y="49034"/>
                  </a:lnTo>
                  <a:lnTo>
                    <a:pt x="198272" y="39331"/>
                  </a:lnTo>
                  <a:lnTo>
                    <a:pt x="189687" y="20421"/>
                  </a:lnTo>
                  <a:lnTo>
                    <a:pt x="189687" y="136194"/>
                  </a:lnTo>
                  <a:lnTo>
                    <a:pt x="87172" y="136194"/>
                  </a:lnTo>
                  <a:lnTo>
                    <a:pt x="102285" y="101053"/>
                  </a:lnTo>
                  <a:lnTo>
                    <a:pt x="109880" y="83159"/>
                  </a:lnTo>
                  <a:lnTo>
                    <a:pt x="117195" y="65709"/>
                  </a:lnTo>
                  <a:lnTo>
                    <a:pt x="124104" y="49034"/>
                  </a:lnTo>
                  <a:lnTo>
                    <a:pt x="152755" y="49034"/>
                  </a:lnTo>
                  <a:lnTo>
                    <a:pt x="159918" y="66408"/>
                  </a:lnTo>
                  <a:lnTo>
                    <a:pt x="167525" y="84594"/>
                  </a:lnTo>
                  <a:lnTo>
                    <a:pt x="183184" y="121716"/>
                  </a:lnTo>
                  <a:lnTo>
                    <a:pt x="189687" y="136194"/>
                  </a:lnTo>
                  <a:lnTo>
                    <a:pt x="189687" y="20421"/>
                  </a:lnTo>
                  <a:lnTo>
                    <a:pt x="182295" y="4127"/>
                  </a:lnTo>
                  <a:lnTo>
                    <a:pt x="98094" y="4127"/>
                  </a:lnTo>
                  <a:lnTo>
                    <a:pt x="81965" y="39331"/>
                  </a:lnTo>
                  <a:lnTo>
                    <a:pt x="60464" y="85788"/>
                  </a:lnTo>
                  <a:lnTo>
                    <a:pt x="37211" y="135636"/>
                  </a:lnTo>
                  <a:lnTo>
                    <a:pt x="15849" y="180962"/>
                  </a:lnTo>
                  <a:lnTo>
                    <a:pt x="0" y="213906"/>
                  </a:lnTo>
                  <a:lnTo>
                    <a:pt x="52603" y="213906"/>
                  </a:lnTo>
                  <a:lnTo>
                    <a:pt x="69138" y="176682"/>
                  </a:lnTo>
                  <a:lnTo>
                    <a:pt x="207416" y="176682"/>
                  </a:lnTo>
                  <a:lnTo>
                    <a:pt x="223672" y="213906"/>
                  </a:lnTo>
                  <a:lnTo>
                    <a:pt x="278625" y="213906"/>
                  </a:lnTo>
                  <a:close/>
                </a:path>
                <a:path w="930275" h="218439">
                  <a:moveTo>
                    <a:pt x="518782" y="4292"/>
                  </a:moveTo>
                  <a:lnTo>
                    <a:pt x="260248" y="4292"/>
                  </a:lnTo>
                  <a:lnTo>
                    <a:pt x="260248" y="48742"/>
                  </a:lnTo>
                  <a:lnTo>
                    <a:pt x="364528" y="48742"/>
                  </a:lnTo>
                  <a:lnTo>
                    <a:pt x="364528" y="193522"/>
                  </a:lnTo>
                  <a:lnTo>
                    <a:pt x="364375" y="193522"/>
                  </a:lnTo>
                  <a:lnTo>
                    <a:pt x="364375" y="213842"/>
                  </a:lnTo>
                  <a:lnTo>
                    <a:pt x="414350" y="213842"/>
                  </a:lnTo>
                  <a:lnTo>
                    <a:pt x="414350" y="193522"/>
                  </a:lnTo>
                  <a:lnTo>
                    <a:pt x="414197" y="193522"/>
                  </a:lnTo>
                  <a:lnTo>
                    <a:pt x="414197" y="48742"/>
                  </a:lnTo>
                  <a:lnTo>
                    <a:pt x="518782" y="48742"/>
                  </a:lnTo>
                  <a:lnTo>
                    <a:pt x="518782" y="4292"/>
                  </a:lnTo>
                  <a:close/>
                </a:path>
                <a:path w="930275" h="218439">
                  <a:moveTo>
                    <a:pt x="612609" y="4229"/>
                  </a:moveTo>
                  <a:lnTo>
                    <a:pt x="562533" y="4229"/>
                  </a:lnTo>
                  <a:lnTo>
                    <a:pt x="562533" y="13119"/>
                  </a:lnTo>
                  <a:lnTo>
                    <a:pt x="562635" y="22009"/>
                  </a:lnTo>
                  <a:lnTo>
                    <a:pt x="562698" y="41059"/>
                  </a:lnTo>
                  <a:lnTo>
                    <a:pt x="562724" y="193459"/>
                  </a:lnTo>
                  <a:lnTo>
                    <a:pt x="562571" y="193459"/>
                  </a:lnTo>
                  <a:lnTo>
                    <a:pt x="562571" y="213779"/>
                  </a:lnTo>
                  <a:lnTo>
                    <a:pt x="612546" y="213779"/>
                  </a:lnTo>
                  <a:lnTo>
                    <a:pt x="612546" y="193459"/>
                  </a:lnTo>
                  <a:lnTo>
                    <a:pt x="612406" y="193459"/>
                  </a:lnTo>
                  <a:lnTo>
                    <a:pt x="612406" y="41059"/>
                  </a:lnTo>
                  <a:lnTo>
                    <a:pt x="612406" y="22009"/>
                  </a:lnTo>
                  <a:lnTo>
                    <a:pt x="612470" y="13119"/>
                  </a:lnTo>
                  <a:lnTo>
                    <a:pt x="612609" y="13119"/>
                  </a:lnTo>
                  <a:lnTo>
                    <a:pt x="612609" y="4229"/>
                  </a:lnTo>
                  <a:close/>
                </a:path>
                <a:path w="930275" h="218439">
                  <a:moveTo>
                    <a:pt x="929678" y="104279"/>
                  </a:moveTo>
                  <a:lnTo>
                    <a:pt x="923988" y="54330"/>
                  </a:lnTo>
                  <a:lnTo>
                    <a:pt x="917562" y="44310"/>
                  </a:lnTo>
                  <a:lnTo>
                    <a:pt x="903389" y="22225"/>
                  </a:lnTo>
                  <a:lnTo>
                    <a:pt x="878865" y="11912"/>
                  </a:lnTo>
                  <a:lnTo>
                    <a:pt x="878865" y="107835"/>
                  </a:lnTo>
                  <a:lnTo>
                    <a:pt x="878865" y="110197"/>
                  </a:lnTo>
                  <a:lnTo>
                    <a:pt x="875995" y="141681"/>
                  </a:lnTo>
                  <a:lnTo>
                    <a:pt x="864349" y="161124"/>
                  </a:lnTo>
                  <a:lnTo>
                    <a:pt x="839343" y="170980"/>
                  </a:lnTo>
                  <a:lnTo>
                    <a:pt x="796429" y="173710"/>
                  </a:lnTo>
                  <a:lnTo>
                    <a:pt x="753808" y="170980"/>
                  </a:lnTo>
                  <a:lnTo>
                    <a:pt x="728891" y="161124"/>
                  </a:lnTo>
                  <a:lnTo>
                    <a:pt x="717207" y="141681"/>
                  </a:lnTo>
                  <a:lnTo>
                    <a:pt x="714298" y="110197"/>
                  </a:lnTo>
                  <a:lnTo>
                    <a:pt x="714298" y="107835"/>
                  </a:lnTo>
                  <a:lnTo>
                    <a:pt x="717207" y="76720"/>
                  </a:lnTo>
                  <a:lnTo>
                    <a:pt x="728891" y="57238"/>
                  </a:lnTo>
                  <a:lnTo>
                    <a:pt x="753808" y="47167"/>
                  </a:lnTo>
                  <a:lnTo>
                    <a:pt x="796429" y="44310"/>
                  </a:lnTo>
                  <a:lnTo>
                    <a:pt x="841286" y="47167"/>
                  </a:lnTo>
                  <a:lnTo>
                    <a:pt x="839660" y="47167"/>
                  </a:lnTo>
                  <a:lnTo>
                    <a:pt x="864349" y="56908"/>
                  </a:lnTo>
                  <a:lnTo>
                    <a:pt x="875995" y="76339"/>
                  </a:lnTo>
                  <a:lnTo>
                    <a:pt x="878865" y="107835"/>
                  </a:lnTo>
                  <a:lnTo>
                    <a:pt x="878865" y="11912"/>
                  </a:lnTo>
                  <a:lnTo>
                    <a:pt x="862622" y="5080"/>
                  </a:lnTo>
                  <a:lnTo>
                    <a:pt x="796429" y="0"/>
                  </a:lnTo>
                  <a:lnTo>
                    <a:pt x="730415" y="5080"/>
                  </a:lnTo>
                  <a:lnTo>
                    <a:pt x="689737" y="22225"/>
                  </a:lnTo>
                  <a:lnTo>
                    <a:pt x="669175" y="54330"/>
                  </a:lnTo>
                  <a:lnTo>
                    <a:pt x="663473" y="104279"/>
                  </a:lnTo>
                  <a:lnTo>
                    <a:pt x="663473" y="113728"/>
                  </a:lnTo>
                  <a:lnTo>
                    <a:pt x="669175" y="163563"/>
                  </a:lnTo>
                  <a:lnTo>
                    <a:pt x="689737" y="195681"/>
                  </a:lnTo>
                  <a:lnTo>
                    <a:pt x="730415" y="212915"/>
                  </a:lnTo>
                  <a:lnTo>
                    <a:pt x="796429" y="218033"/>
                  </a:lnTo>
                  <a:lnTo>
                    <a:pt x="862622" y="212915"/>
                  </a:lnTo>
                  <a:lnTo>
                    <a:pt x="903389" y="195681"/>
                  </a:lnTo>
                  <a:lnTo>
                    <a:pt x="917473" y="173710"/>
                  </a:lnTo>
                  <a:lnTo>
                    <a:pt x="923988" y="163563"/>
                  </a:lnTo>
                  <a:lnTo>
                    <a:pt x="929678" y="113728"/>
                  </a:lnTo>
                  <a:lnTo>
                    <a:pt x="929678" y="104279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12">
              <a:extLst>
                <a:ext uri="{FF2B5EF4-FFF2-40B4-BE49-F238E27FC236}">
                  <a16:creationId xmlns:a16="http://schemas.microsoft.com/office/drawing/2014/main" id="{288D5444-FE1F-B1FC-0752-D516145BAA7D}"/>
                </a:ext>
              </a:extLst>
            </p:cNvPr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8477" y="2337757"/>
              <a:ext cx="252316" cy="209763"/>
            </a:xfrm>
            <a:prstGeom prst="rect">
              <a:avLst/>
            </a:prstGeom>
          </p:spPr>
        </p:pic>
        <p:sp>
          <p:nvSpPr>
            <p:cNvPr id="39" name="object 13">
              <a:extLst>
                <a:ext uri="{FF2B5EF4-FFF2-40B4-BE49-F238E27FC236}">
                  <a16:creationId xmlns:a16="http://schemas.microsoft.com/office/drawing/2014/main" id="{EEE01C83-4B3C-979C-F5C6-5BE82E11E03D}"/>
                </a:ext>
              </a:extLst>
            </p:cNvPr>
            <p:cNvSpPr>
              <a:spLocks/>
            </p:cNvSpPr>
            <p:nvPr/>
          </p:nvSpPr>
          <p:spPr>
            <a:xfrm>
              <a:off x="3318524" y="2337750"/>
              <a:ext cx="278765" cy="210185"/>
            </a:xfrm>
            <a:custGeom>
              <a:avLst/>
              <a:gdLst/>
              <a:ahLst/>
              <a:cxnLst/>
              <a:rect l="l" t="t" r="r" b="b"/>
              <a:pathLst>
                <a:path w="278764" h="210185">
                  <a:moveTo>
                    <a:pt x="182298" y="0"/>
                  </a:moveTo>
                  <a:lnTo>
                    <a:pt x="98086" y="0"/>
                  </a:lnTo>
                  <a:lnTo>
                    <a:pt x="81960" y="35202"/>
                  </a:lnTo>
                  <a:lnTo>
                    <a:pt x="60456" y="81666"/>
                  </a:lnTo>
                  <a:lnTo>
                    <a:pt x="37207" y="131508"/>
                  </a:lnTo>
                  <a:lnTo>
                    <a:pt x="15844" y="176840"/>
                  </a:lnTo>
                  <a:lnTo>
                    <a:pt x="0" y="209778"/>
                  </a:lnTo>
                  <a:lnTo>
                    <a:pt x="52595" y="209778"/>
                  </a:lnTo>
                  <a:lnTo>
                    <a:pt x="69139" y="172554"/>
                  </a:lnTo>
                  <a:lnTo>
                    <a:pt x="261307" y="172554"/>
                  </a:lnTo>
                  <a:lnTo>
                    <a:pt x="242632" y="132069"/>
                  </a:lnTo>
                  <a:lnTo>
                    <a:pt x="87164" y="132069"/>
                  </a:lnTo>
                  <a:lnTo>
                    <a:pt x="102277" y="96923"/>
                  </a:lnTo>
                  <a:lnTo>
                    <a:pt x="109872" y="79034"/>
                  </a:lnTo>
                  <a:lnTo>
                    <a:pt x="117192" y="61584"/>
                  </a:lnTo>
                  <a:lnTo>
                    <a:pt x="124095" y="44904"/>
                  </a:lnTo>
                  <a:lnTo>
                    <a:pt x="202700" y="44904"/>
                  </a:lnTo>
                  <a:lnTo>
                    <a:pt x="198268" y="35202"/>
                  </a:lnTo>
                  <a:lnTo>
                    <a:pt x="182298" y="0"/>
                  </a:lnTo>
                  <a:close/>
                </a:path>
                <a:path w="278764" h="210185">
                  <a:moveTo>
                    <a:pt x="261307" y="172554"/>
                  </a:moveTo>
                  <a:lnTo>
                    <a:pt x="207412" y="172554"/>
                  </a:lnTo>
                  <a:lnTo>
                    <a:pt x="223663" y="209778"/>
                  </a:lnTo>
                  <a:lnTo>
                    <a:pt x="278619" y="209778"/>
                  </a:lnTo>
                  <a:lnTo>
                    <a:pt x="263284" y="176840"/>
                  </a:lnTo>
                  <a:lnTo>
                    <a:pt x="261307" y="172554"/>
                  </a:lnTo>
                  <a:close/>
                </a:path>
                <a:path w="278764" h="210185">
                  <a:moveTo>
                    <a:pt x="202700" y="44904"/>
                  </a:moveTo>
                  <a:lnTo>
                    <a:pt x="152749" y="44904"/>
                  </a:lnTo>
                  <a:lnTo>
                    <a:pt x="159916" y="62288"/>
                  </a:lnTo>
                  <a:lnTo>
                    <a:pt x="167526" y="80473"/>
                  </a:lnTo>
                  <a:lnTo>
                    <a:pt x="183182" y="117593"/>
                  </a:lnTo>
                  <a:lnTo>
                    <a:pt x="189685" y="132069"/>
                  </a:lnTo>
                  <a:lnTo>
                    <a:pt x="242632" y="132069"/>
                  </a:lnTo>
                  <a:lnTo>
                    <a:pt x="202700" y="44904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14">
              <a:extLst>
                <a:ext uri="{FF2B5EF4-FFF2-40B4-BE49-F238E27FC236}">
                  <a16:creationId xmlns:a16="http://schemas.microsoft.com/office/drawing/2014/main" id="{D34A5D61-6A87-8911-B694-2C8DB6BA5B2B}"/>
                </a:ext>
              </a:extLst>
            </p:cNvPr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36087" y="2337757"/>
              <a:ext cx="252316" cy="209763"/>
            </a:xfrm>
            <a:prstGeom prst="rect">
              <a:avLst/>
            </a:prstGeom>
          </p:spPr>
        </p:pic>
        <p:sp>
          <p:nvSpPr>
            <p:cNvPr id="41" name="object 15">
              <a:extLst>
                <a:ext uri="{FF2B5EF4-FFF2-40B4-BE49-F238E27FC236}">
                  <a16:creationId xmlns:a16="http://schemas.microsoft.com/office/drawing/2014/main" id="{26B0D545-F1D0-9FA4-846C-E62B9F2DA52D}"/>
                </a:ext>
              </a:extLst>
            </p:cNvPr>
            <p:cNvSpPr>
              <a:spLocks/>
            </p:cNvSpPr>
            <p:nvPr/>
          </p:nvSpPr>
          <p:spPr>
            <a:xfrm>
              <a:off x="3948626" y="2337754"/>
              <a:ext cx="257810" cy="210185"/>
            </a:xfrm>
            <a:custGeom>
              <a:avLst/>
              <a:gdLst/>
              <a:ahLst/>
              <a:cxnLst/>
              <a:rect l="l" t="t" r="r" b="b"/>
              <a:pathLst>
                <a:path w="257810" h="210185">
                  <a:moveTo>
                    <a:pt x="125860" y="0"/>
                  </a:moveTo>
                  <a:lnTo>
                    <a:pt x="0" y="0"/>
                  </a:lnTo>
                  <a:lnTo>
                    <a:pt x="0" y="209763"/>
                  </a:lnTo>
                  <a:lnTo>
                    <a:pt x="125860" y="209763"/>
                  </a:lnTo>
                  <a:lnTo>
                    <a:pt x="191028" y="204769"/>
                  </a:lnTo>
                  <a:lnTo>
                    <a:pt x="231265" y="187976"/>
                  </a:lnTo>
                  <a:lnTo>
                    <a:pt x="245372" y="166330"/>
                  </a:lnTo>
                  <a:lnTo>
                    <a:pt x="49925" y="166330"/>
                  </a:lnTo>
                  <a:lnTo>
                    <a:pt x="49925" y="43422"/>
                  </a:lnTo>
                  <a:lnTo>
                    <a:pt x="245364" y="43422"/>
                  </a:lnTo>
                  <a:lnTo>
                    <a:pt x="231265" y="21788"/>
                  </a:lnTo>
                  <a:lnTo>
                    <a:pt x="191028" y="4994"/>
                  </a:lnTo>
                  <a:lnTo>
                    <a:pt x="125860" y="0"/>
                  </a:lnTo>
                  <a:close/>
                </a:path>
                <a:path w="257810" h="210185">
                  <a:moveTo>
                    <a:pt x="245364" y="43422"/>
                  </a:moveTo>
                  <a:lnTo>
                    <a:pt x="125860" y="43422"/>
                  </a:lnTo>
                  <a:lnTo>
                    <a:pt x="167754" y="46110"/>
                  </a:lnTo>
                  <a:lnTo>
                    <a:pt x="192225" y="55613"/>
                  </a:lnTo>
                  <a:lnTo>
                    <a:pt x="203678" y="74088"/>
                  </a:lnTo>
                  <a:lnTo>
                    <a:pt x="206517" y="103693"/>
                  </a:lnTo>
                  <a:lnTo>
                    <a:pt x="206517" y="106059"/>
                  </a:lnTo>
                  <a:lnTo>
                    <a:pt x="203678" y="135671"/>
                  </a:lnTo>
                  <a:lnTo>
                    <a:pt x="192225" y="154145"/>
                  </a:lnTo>
                  <a:lnTo>
                    <a:pt x="167754" y="163644"/>
                  </a:lnTo>
                  <a:lnTo>
                    <a:pt x="125860" y="166330"/>
                  </a:lnTo>
                  <a:lnTo>
                    <a:pt x="245372" y="166330"/>
                  </a:lnTo>
                  <a:lnTo>
                    <a:pt x="251669" y="156668"/>
                  </a:lnTo>
                  <a:lnTo>
                    <a:pt x="257337" y="108127"/>
                  </a:lnTo>
                  <a:lnTo>
                    <a:pt x="257337" y="101635"/>
                  </a:lnTo>
                  <a:lnTo>
                    <a:pt x="251669" y="53097"/>
                  </a:lnTo>
                  <a:lnTo>
                    <a:pt x="245364" y="43422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16">
              <a:extLst>
                <a:ext uri="{FF2B5EF4-FFF2-40B4-BE49-F238E27FC236}">
                  <a16:creationId xmlns:a16="http://schemas.microsoft.com/office/drawing/2014/main" id="{B4FCB1EE-C595-AC1B-DB7F-F1BCD0F9055B}"/>
                </a:ext>
              </a:extLst>
            </p:cNvPr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75172" y="2333618"/>
              <a:ext cx="250248" cy="218040"/>
            </a:xfrm>
            <a:prstGeom prst="rect">
              <a:avLst/>
            </a:prstGeom>
          </p:spPr>
        </p:pic>
        <p:sp>
          <p:nvSpPr>
            <p:cNvPr id="43" name="object 17">
              <a:extLst>
                <a:ext uri="{FF2B5EF4-FFF2-40B4-BE49-F238E27FC236}">
                  <a16:creationId xmlns:a16="http://schemas.microsoft.com/office/drawing/2014/main" id="{7C7C77AA-9420-134A-BDAB-319698A61FEF}"/>
                </a:ext>
              </a:extLst>
            </p:cNvPr>
            <p:cNvSpPr>
              <a:spLocks/>
            </p:cNvSpPr>
            <p:nvPr/>
          </p:nvSpPr>
          <p:spPr>
            <a:xfrm>
              <a:off x="4654905" y="2333631"/>
              <a:ext cx="553085" cy="218440"/>
            </a:xfrm>
            <a:custGeom>
              <a:avLst/>
              <a:gdLst/>
              <a:ahLst/>
              <a:cxnLst/>
              <a:rect l="l" t="t" r="r" b="b"/>
              <a:pathLst>
                <a:path w="553085" h="218439">
                  <a:moveTo>
                    <a:pt x="258533" y="4292"/>
                  </a:moveTo>
                  <a:lnTo>
                    <a:pt x="0" y="4292"/>
                  </a:lnTo>
                  <a:lnTo>
                    <a:pt x="0" y="48742"/>
                  </a:lnTo>
                  <a:lnTo>
                    <a:pt x="104279" y="48742"/>
                  </a:lnTo>
                  <a:lnTo>
                    <a:pt x="104279" y="193522"/>
                  </a:lnTo>
                  <a:lnTo>
                    <a:pt x="104127" y="193522"/>
                  </a:lnTo>
                  <a:lnTo>
                    <a:pt x="104127" y="213842"/>
                  </a:lnTo>
                  <a:lnTo>
                    <a:pt x="154101" y="213842"/>
                  </a:lnTo>
                  <a:lnTo>
                    <a:pt x="154101" y="193522"/>
                  </a:lnTo>
                  <a:lnTo>
                    <a:pt x="153962" y="193522"/>
                  </a:lnTo>
                  <a:lnTo>
                    <a:pt x="153962" y="48742"/>
                  </a:lnTo>
                  <a:lnTo>
                    <a:pt x="258533" y="48742"/>
                  </a:lnTo>
                  <a:lnTo>
                    <a:pt x="258533" y="4292"/>
                  </a:lnTo>
                  <a:close/>
                </a:path>
                <a:path w="553085" h="218439">
                  <a:moveTo>
                    <a:pt x="553034" y="104279"/>
                  </a:moveTo>
                  <a:lnTo>
                    <a:pt x="547344" y="54330"/>
                  </a:lnTo>
                  <a:lnTo>
                    <a:pt x="540918" y="44310"/>
                  </a:lnTo>
                  <a:lnTo>
                    <a:pt x="526745" y="22225"/>
                  </a:lnTo>
                  <a:lnTo>
                    <a:pt x="502221" y="11912"/>
                  </a:lnTo>
                  <a:lnTo>
                    <a:pt x="502221" y="107835"/>
                  </a:lnTo>
                  <a:lnTo>
                    <a:pt x="502221" y="110197"/>
                  </a:lnTo>
                  <a:lnTo>
                    <a:pt x="499351" y="141681"/>
                  </a:lnTo>
                  <a:lnTo>
                    <a:pt x="487705" y="161124"/>
                  </a:lnTo>
                  <a:lnTo>
                    <a:pt x="462699" y="170980"/>
                  </a:lnTo>
                  <a:lnTo>
                    <a:pt x="419785" y="173710"/>
                  </a:lnTo>
                  <a:lnTo>
                    <a:pt x="377164" y="170980"/>
                  </a:lnTo>
                  <a:lnTo>
                    <a:pt x="352247" y="161124"/>
                  </a:lnTo>
                  <a:lnTo>
                    <a:pt x="340563" y="141681"/>
                  </a:lnTo>
                  <a:lnTo>
                    <a:pt x="337654" y="110197"/>
                  </a:lnTo>
                  <a:lnTo>
                    <a:pt x="337654" y="107835"/>
                  </a:lnTo>
                  <a:lnTo>
                    <a:pt x="340563" y="76720"/>
                  </a:lnTo>
                  <a:lnTo>
                    <a:pt x="352247" y="57238"/>
                  </a:lnTo>
                  <a:lnTo>
                    <a:pt x="377164" y="47167"/>
                  </a:lnTo>
                  <a:lnTo>
                    <a:pt x="419785" y="44310"/>
                  </a:lnTo>
                  <a:lnTo>
                    <a:pt x="464642" y="47167"/>
                  </a:lnTo>
                  <a:lnTo>
                    <a:pt x="463016" y="47167"/>
                  </a:lnTo>
                  <a:lnTo>
                    <a:pt x="487705" y="56908"/>
                  </a:lnTo>
                  <a:lnTo>
                    <a:pt x="499351" y="76339"/>
                  </a:lnTo>
                  <a:lnTo>
                    <a:pt x="502221" y="107835"/>
                  </a:lnTo>
                  <a:lnTo>
                    <a:pt x="502221" y="11912"/>
                  </a:lnTo>
                  <a:lnTo>
                    <a:pt x="485978" y="5080"/>
                  </a:lnTo>
                  <a:lnTo>
                    <a:pt x="419785" y="0"/>
                  </a:lnTo>
                  <a:lnTo>
                    <a:pt x="353771" y="5080"/>
                  </a:lnTo>
                  <a:lnTo>
                    <a:pt x="313093" y="22225"/>
                  </a:lnTo>
                  <a:lnTo>
                    <a:pt x="292531" y="54330"/>
                  </a:lnTo>
                  <a:lnTo>
                    <a:pt x="286829" y="104279"/>
                  </a:lnTo>
                  <a:lnTo>
                    <a:pt x="286829" y="113728"/>
                  </a:lnTo>
                  <a:lnTo>
                    <a:pt x="292531" y="163563"/>
                  </a:lnTo>
                  <a:lnTo>
                    <a:pt x="313093" y="195681"/>
                  </a:lnTo>
                  <a:lnTo>
                    <a:pt x="353771" y="212915"/>
                  </a:lnTo>
                  <a:lnTo>
                    <a:pt x="419785" y="218033"/>
                  </a:lnTo>
                  <a:lnTo>
                    <a:pt x="485978" y="212915"/>
                  </a:lnTo>
                  <a:lnTo>
                    <a:pt x="526745" y="195681"/>
                  </a:lnTo>
                  <a:lnTo>
                    <a:pt x="540842" y="173710"/>
                  </a:lnTo>
                  <a:lnTo>
                    <a:pt x="547344" y="163563"/>
                  </a:lnTo>
                  <a:lnTo>
                    <a:pt x="553034" y="113728"/>
                  </a:lnTo>
                  <a:lnTo>
                    <a:pt x="553034" y="104279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18">
              <a:extLst>
                <a:ext uri="{FF2B5EF4-FFF2-40B4-BE49-F238E27FC236}">
                  <a16:creationId xmlns:a16="http://schemas.microsoft.com/office/drawing/2014/main" id="{B22166C8-BA6D-7EA7-C7A1-3B4E0107E78B}"/>
                </a:ext>
              </a:extLst>
            </p:cNvPr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58423" y="2337752"/>
              <a:ext cx="252903" cy="209773"/>
            </a:xfrm>
            <a:prstGeom prst="rect">
              <a:avLst/>
            </a:prstGeom>
          </p:spPr>
        </p:pic>
        <p:sp>
          <p:nvSpPr>
            <p:cNvPr id="45" name="object 19">
              <a:extLst>
                <a:ext uri="{FF2B5EF4-FFF2-40B4-BE49-F238E27FC236}">
                  <a16:creationId xmlns:a16="http://schemas.microsoft.com/office/drawing/2014/main" id="{01C61D24-DB7B-52D9-3F08-0DC173471B21}"/>
                </a:ext>
              </a:extLst>
            </p:cNvPr>
            <p:cNvSpPr>
              <a:spLocks/>
            </p:cNvSpPr>
            <p:nvPr/>
          </p:nvSpPr>
          <p:spPr>
            <a:xfrm>
              <a:off x="5535777" y="2333618"/>
              <a:ext cx="832485" cy="218440"/>
            </a:xfrm>
            <a:custGeom>
              <a:avLst/>
              <a:gdLst/>
              <a:ahLst/>
              <a:cxnLst/>
              <a:rect l="l" t="t" r="r" b="b"/>
              <a:pathLst>
                <a:path w="832485" h="218439">
                  <a:moveTo>
                    <a:pt x="278625" y="213918"/>
                  </a:moveTo>
                  <a:lnTo>
                    <a:pt x="263283" y="180975"/>
                  </a:lnTo>
                  <a:lnTo>
                    <a:pt x="261315" y="176695"/>
                  </a:lnTo>
                  <a:lnTo>
                    <a:pt x="242633" y="136207"/>
                  </a:lnTo>
                  <a:lnTo>
                    <a:pt x="202704" y="49047"/>
                  </a:lnTo>
                  <a:lnTo>
                    <a:pt x="198272" y="39344"/>
                  </a:lnTo>
                  <a:lnTo>
                    <a:pt x="189699" y="20459"/>
                  </a:lnTo>
                  <a:lnTo>
                    <a:pt x="189699" y="136207"/>
                  </a:lnTo>
                  <a:lnTo>
                    <a:pt x="87160" y="136207"/>
                  </a:lnTo>
                  <a:lnTo>
                    <a:pt x="102285" y="101066"/>
                  </a:lnTo>
                  <a:lnTo>
                    <a:pt x="109880" y="83172"/>
                  </a:lnTo>
                  <a:lnTo>
                    <a:pt x="117195" y="65722"/>
                  </a:lnTo>
                  <a:lnTo>
                    <a:pt x="124091" y="49047"/>
                  </a:lnTo>
                  <a:lnTo>
                    <a:pt x="152768" y="49047"/>
                  </a:lnTo>
                  <a:lnTo>
                    <a:pt x="159918" y="66421"/>
                  </a:lnTo>
                  <a:lnTo>
                    <a:pt x="167525" y="84607"/>
                  </a:lnTo>
                  <a:lnTo>
                    <a:pt x="183197" y="121729"/>
                  </a:lnTo>
                  <a:lnTo>
                    <a:pt x="189699" y="136207"/>
                  </a:lnTo>
                  <a:lnTo>
                    <a:pt x="189699" y="20459"/>
                  </a:lnTo>
                  <a:lnTo>
                    <a:pt x="182295" y="4140"/>
                  </a:lnTo>
                  <a:lnTo>
                    <a:pt x="98107" y="4140"/>
                  </a:lnTo>
                  <a:lnTo>
                    <a:pt x="81965" y="39344"/>
                  </a:lnTo>
                  <a:lnTo>
                    <a:pt x="60464" y="85801"/>
                  </a:lnTo>
                  <a:lnTo>
                    <a:pt x="37211" y="135648"/>
                  </a:lnTo>
                  <a:lnTo>
                    <a:pt x="15849" y="180975"/>
                  </a:lnTo>
                  <a:lnTo>
                    <a:pt x="0" y="213918"/>
                  </a:lnTo>
                  <a:lnTo>
                    <a:pt x="52590" y="213918"/>
                  </a:lnTo>
                  <a:lnTo>
                    <a:pt x="69138" y="176695"/>
                  </a:lnTo>
                  <a:lnTo>
                    <a:pt x="207416" y="176695"/>
                  </a:lnTo>
                  <a:lnTo>
                    <a:pt x="223659" y="213918"/>
                  </a:lnTo>
                  <a:lnTo>
                    <a:pt x="278625" y="213918"/>
                  </a:lnTo>
                  <a:close/>
                </a:path>
                <a:path w="832485" h="218439">
                  <a:moveTo>
                    <a:pt x="556590" y="98386"/>
                  </a:moveTo>
                  <a:lnTo>
                    <a:pt x="400583" y="98386"/>
                  </a:lnTo>
                  <a:lnTo>
                    <a:pt x="400583" y="137985"/>
                  </a:lnTo>
                  <a:lnTo>
                    <a:pt x="508139" y="137985"/>
                  </a:lnTo>
                  <a:lnTo>
                    <a:pt x="508139" y="138569"/>
                  </a:lnTo>
                  <a:lnTo>
                    <a:pt x="505891" y="156959"/>
                  </a:lnTo>
                  <a:lnTo>
                    <a:pt x="495211" y="168046"/>
                  </a:lnTo>
                  <a:lnTo>
                    <a:pt x="470916" y="173469"/>
                  </a:lnTo>
                  <a:lnTo>
                    <a:pt x="427774" y="174917"/>
                  </a:lnTo>
                  <a:lnTo>
                    <a:pt x="385368" y="172161"/>
                  </a:lnTo>
                  <a:lnTo>
                    <a:pt x="360641" y="162179"/>
                  </a:lnTo>
                  <a:lnTo>
                    <a:pt x="349084" y="142379"/>
                  </a:lnTo>
                  <a:lnTo>
                    <a:pt x="346227" y="110210"/>
                  </a:lnTo>
                  <a:lnTo>
                    <a:pt x="346227" y="107848"/>
                  </a:lnTo>
                  <a:lnTo>
                    <a:pt x="349084" y="76733"/>
                  </a:lnTo>
                  <a:lnTo>
                    <a:pt x="360667" y="57238"/>
                  </a:lnTo>
                  <a:lnTo>
                    <a:pt x="385495" y="47180"/>
                  </a:lnTo>
                  <a:lnTo>
                    <a:pt x="428066" y="44310"/>
                  </a:lnTo>
                  <a:lnTo>
                    <a:pt x="469392" y="45859"/>
                  </a:lnTo>
                  <a:lnTo>
                    <a:pt x="493217" y="50927"/>
                  </a:lnTo>
                  <a:lnTo>
                    <a:pt x="504190" y="60147"/>
                  </a:lnTo>
                  <a:lnTo>
                    <a:pt x="506971" y="74155"/>
                  </a:lnTo>
                  <a:lnTo>
                    <a:pt x="506971" y="75349"/>
                  </a:lnTo>
                  <a:lnTo>
                    <a:pt x="556006" y="74447"/>
                  </a:lnTo>
                  <a:lnTo>
                    <a:pt x="550951" y="38265"/>
                  </a:lnTo>
                  <a:lnTo>
                    <a:pt x="531291" y="15405"/>
                  </a:lnTo>
                  <a:lnTo>
                    <a:pt x="491642" y="3454"/>
                  </a:lnTo>
                  <a:lnTo>
                    <a:pt x="426593" y="0"/>
                  </a:lnTo>
                  <a:lnTo>
                    <a:pt x="361556" y="5080"/>
                  </a:lnTo>
                  <a:lnTo>
                    <a:pt x="321297" y="22237"/>
                  </a:lnTo>
                  <a:lnTo>
                    <a:pt x="300824" y="54343"/>
                  </a:lnTo>
                  <a:lnTo>
                    <a:pt x="295122" y="104292"/>
                  </a:lnTo>
                  <a:lnTo>
                    <a:pt x="295122" y="113753"/>
                  </a:lnTo>
                  <a:lnTo>
                    <a:pt x="300837" y="163576"/>
                  </a:lnTo>
                  <a:lnTo>
                    <a:pt x="321335" y="195707"/>
                  </a:lnTo>
                  <a:lnTo>
                    <a:pt x="361683" y="212928"/>
                  </a:lnTo>
                  <a:lnTo>
                    <a:pt x="426885" y="218046"/>
                  </a:lnTo>
                  <a:lnTo>
                    <a:pt x="491858" y="214477"/>
                  </a:lnTo>
                  <a:lnTo>
                    <a:pt x="531368" y="201460"/>
                  </a:lnTo>
                  <a:lnTo>
                    <a:pt x="550989" y="175552"/>
                  </a:lnTo>
                  <a:lnTo>
                    <a:pt x="556298" y="133261"/>
                  </a:lnTo>
                  <a:lnTo>
                    <a:pt x="556336" y="116370"/>
                  </a:lnTo>
                  <a:lnTo>
                    <a:pt x="556590" y="98386"/>
                  </a:lnTo>
                  <a:close/>
                </a:path>
                <a:path w="832485" h="218439">
                  <a:moveTo>
                    <a:pt x="832192" y="173151"/>
                  </a:moveTo>
                  <a:lnTo>
                    <a:pt x="657288" y="173151"/>
                  </a:lnTo>
                  <a:lnTo>
                    <a:pt x="657288" y="127431"/>
                  </a:lnTo>
                  <a:lnTo>
                    <a:pt x="657288" y="126161"/>
                  </a:lnTo>
                  <a:lnTo>
                    <a:pt x="738746" y="126161"/>
                  </a:lnTo>
                  <a:lnTo>
                    <a:pt x="738746" y="127431"/>
                  </a:lnTo>
                  <a:lnTo>
                    <a:pt x="814768" y="127431"/>
                  </a:lnTo>
                  <a:lnTo>
                    <a:pt x="814768" y="126161"/>
                  </a:lnTo>
                  <a:lnTo>
                    <a:pt x="814768" y="88061"/>
                  </a:lnTo>
                  <a:lnTo>
                    <a:pt x="657288" y="88061"/>
                  </a:lnTo>
                  <a:lnTo>
                    <a:pt x="657288" y="44881"/>
                  </a:lnTo>
                  <a:lnTo>
                    <a:pt x="827176" y="44881"/>
                  </a:lnTo>
                  <a:lnTo>
                    <a:pt x="827176" y="41071"/>
                  </a:lnTo>
                  <a:lnTo>
                    <a:pt x="827176" y="13131"/>
                  </a:lnTo>
                  <a:lnTo>
                    <a:pt x="827176" y="4241"/>
                  </a:lnTo>
                  <a:lnTo>
                    <a:pt x="607441" y="4241"/>
                  </a:lnTo>
                  <a:lnTo>
                    <a:pt x="607441" y="13131"/>
                  </a:lnTo>
                  <a:lnTo>
                    <a:pt x="607593" y="13131"/>
                  </a:lnTo>
                  <a:lnTo>
                    <a:pt x="607593" y="41071"/>
                  </a:lnTo>
                  <a:lnTo>
                    <a:pt x="607644" y="44881"/>
                  </a:lnTo>
                  <a:lnTo>
                    <a:pt x="607644" y="88061"/>
                  </a:lnTo>
                  <a:lnTo>
                    <a:pt x="607631" y="126161"/>
                  </a:lnTo>
                  <a:lnTo>
                    <a:pt x="607631" y="127431"/>
                  </a:lnTo>
                  <a:lnTo>
                    <a:pt x="607618" y="173151"/>
                  </a:lnTo>
                  <a:lnTo>
                    <a:pt x="607618" y="193471"/>
                  </a:lnTo>
                  <a:lnTo>
                    <a:pt x="607479" y="193471"/>
                  </a:lnTo>
                  <a:lnTo>
                    <a:pt x="607479" y="213791"/>
                  </a:lnTo>
                  <a:lnTo>
                    <a:pt x="832192" y="213791"/>
                  </a:lnTo>
                  <a:lnTo>
                    <a:pt x="832192" y="193471"/>
                  </a:lnTo>
                  <a:lnTo>
                    <a:pt x="832192" y="173151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0">
              <a:extLst>
                <a:ext uri="{FF2B5EF4-FFF2-40B4-BE49-F238E27FC236}">
                  <a16:creationId xmlns:a16="http://schemas.microsoft.com/office/drawing/2014/main" id="{5EDBF1AC-0F81-ADF6-38C6-3F6D99FA7B29}"/>
                </a:ext>
              </a:extLst>
            </p:cNvPr>
            <p:cNvSpPr>
              <a:spLocks/>
            </p:cNvSpPr>
            <p:nvPr/>
          </p:nvSpPr>
          <p:spPr>
            <a:xfrm>
              <a:off x="551180" y="1753151"/>
              <a:ext cx="5836285" cy="1011555"/>
            </a:xfrm>
            <a:custGeom>
              <a:avLst/>
              <a:gdLst/>
              <a:ahLst/>
              <a:cxnLst/>
              <a:rect l="l" t="t" r="r" b="b"/>
              <a:pathLst>
                <a:path w="5836285" h="1011555">
                  <a:moveTo>
                    <a:pt x="1933448" y="992060"/>
                  </a:moveTo>
                  <a:lnTo>
                    <a:pt x="12" y="992060"/>
                  </a:lnTo>
                  <a:lnTo>
                    <a:pt x="12" y="1011110"/>
                  </a:lnTo>
                  <a:lnTo>
                    <a:pt x="1933448" y="1011110"/>
                  </a:lnTo>
                  <a:lnTo>
                    <a:pt x="1933448" y="992060"/>
                  </a:lnTo>
                  <a:close/>
                </a:path>
                <a:path w="5836285" h="1011555">
                  <a:moveTo>
                    <a:pt x="5835815" y="992047"/>
                  </a:moveTo>
                  <a:lnTo>
                    <a:pt x="3902392" y="992047"/>
                  </a:lnTo>
                  <a:lnTo>
                    <a:pt x="3902392" y="1010983"/>
                  </a:lnTo>
                  <a:lnTo>
                    <a:pt x="5835815" y="1010983"/>
                  </a:lnTo>
                  <a:lnTo>
                    <a:pt x="5835815" y="992047"/>
                  </a:lnTo>
                  <a:close/>
                </a:path>
                <a:path w="5836285" h="1011555">
                  <a:moveTo>
                    <a:pt x="5835916" y="0"/>
                  </a:moveTo>
                  <a:lnTo>
                    <a:pt x="0" y="0"/>
                  </a:lnTo>
                  <a:lnTo>
                    <a:pt x="0" y="34721"/>
                  </a:lnTo>
                  <a:lnTo>
                    <a:pt x="5835916" y="34721"/>
                  </a:lnTo>
                  <a:lnTo>
                    <a:pt x="5835916" y="0"/>
                  </a:lnTo>
                  <a:close/>
                </a:path>
              </a:pathLst>
            </a:custGeom>
            <a:solidFill>
              <a:srgbClr val="E55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21">
              <a:extLst>
                <a:ext uri="{FF2B5EF4-FFF2-40B4-BE49-F238E27FC236}">
                  <a16:creationId xmlns:a16="http://schemas.microsoft.com/office/drawing/2014/main" id="{74B412AC-606D-F5CF-4A40-4F83B42123D5}"/>
                </a:ext>
              </a:extLst>
            </p:cNvPr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92318" y="2693285"/>
              <a:ext cx="310871" cy="125177"/>
            </a:xfrm>
            <a:prstGeom prst="rect">
              <a:avLst/>
            </a:prstGeom>
          </p:spPr>
        </p:pic>
        <p:pic>
          <p:nvPicPr>
            <p:cNvPr id="48" name="object 22">
              <a:extLst>
                <a:ext uri="{FF2B5EF4-FFF2-40B4-BE49-F238E27FC236}">
                  <a16:creationId xmlns:a16="http://schemas.microsoft.com/office/drawing/2014/main" id="{2A4B5845-C77B-D8AE-644B-DF30B355F616}"/>
                </a:ext>
              </a:extLst>
            </p:cNvPr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25704" y="2695656"/>
              <a:ext cx="139597" cy="120436"/>
            </a:xfrm>
            <a:prstGeom prst="rect">
              <a:avLst/>
            </a:prstGeom>
          </p:spPr>
        </p:pic>
        <p:sp>
          <p:nvSpPr>
            <p:cNvPr id="49" name="object 23">
              <a:extLst>
                <a:ext uri="{FF2B5EF4-FFF2-40B4-BE49-F238E27FC236}">
                  <a16:creationId xmlns:a16="http://schemas.microsoft.com/office/drawing/2014/main" id="{960CD6ED-669B-8382-DDCE-1313812B37E3}"/>
                </a:ext>
              </a:extLst>
            </p:cNvPr>
            <p:cNvSpPr>
              <a:spLocks/>
            </p:cNvSpPr>
            <p:nvPr/>
          </p:nvSpPr>
          <p:spPr>
            <a:xfrm>
              <a:off x="3194786" y="2695784"/>
              <a:ext cx="267335" cy="120650"/>
            </a:xfrm>
            <a:custGeom>
              <a:avLst/>
              <a:gdLst/>
              <a:ahLst/>
              <a:cxnLst/>
              <a:rect l="l" t="t" r="r" b="b"/>
              <a:pathLst>
                <a:path w="267335" h="120650">
                  <a:moveTo>
                    <a:pt x="120065" y="0"/>
                  </a:moveTo>
                  <a:lnTo>
                    <a:pt x="76" y="0"/>
                  </a:lnTo>
                  <a:lnTo>
                    <a:pt x="76" y="7620"/>
                  </a:lnTo>
                  <a:lnTo>
                    <a:pt x="152" y="20320"/>
                  </a:lnTo>
                  <a:lnTo>
                    <a:pt x="152" y="21590"/>
                  </a:lnTo>
                  <a:lnTo>
                    <a:pt x="152" y="52070"/>
                  </a:lnTo>
                  <a:lnTo>
                    <a:pt x="152" y="71120"/>
                  </a:lnTo>
                  <a:lnTo>
                    <a:pt x="152" y="92710"/>
                  </a:lnTo>
                  <a:lnTo>
                    <a:pt x="88" y="114300"/>
                  </a:lnTo>
                  <a:lnTo>
                    <a:pt x="0" y="120650"/>
                  </a:lnTo>
                  <a:lnTo>
                    <a:pt x="22834" y="120650"/>
                  </a:lnTo>
                  <a:lnTo>
                    <a:pt x="22834" y="114300"/>
                  </a:lnTo>
                  <a:lnTo>
                    <a:pt x="22758" y="92710"/>
                  </a:lnTo>
                  <a:lnTo>
                    <a:pt x="22720" y="71120"/>
                  </a:lnTo>
                  <a:lnTo>
                    <a:pt x="112433" y="71120"/>
                  </a:lnTo>
                  <a:lnTo>
                    <a:pt x="112433" y="52070"/>
                  </a:lnTo>
                  <a:lnTo>
                    <a:pt x="22707" y="52070"/>
                  </a:lnTo>
                  <a:lnTo>
                    <a:pt x="22707" y="21590"/>
                  </a:lnTo>
                  <a:lnTo>
                    <a:pt x="22707" y="20320"/>
                  </a:lnTo>
                  <a:lnTo>
                    <a:pt x="120065" y="20320"/>
                  </a:lnTo>
                  <a:lnTo>
                    <a:pt x="120065" y="7620"/>
                  </a:lnTo>
                  <a:lnTo>
                    <a:pt x="120065" y="0"/>
                  </a:lnTo>
                  <a:close/>
                </a:path>
                <a:path w="267335" h="120650">
                  <a:moveTo>
                    <a:pt x="267093" y="100330"/>
                  </a:moveTo>
                  <a:lnTo>
                    <a:pt x="164299" y="100330"/>
                  </a:lnTo>
                  <a:lnTo>
                    <a:pt x="164299" y="92710"/>
                  </a:lnTo>
                  <a:lnTo>
                    <a:pt x="164299" y="68580"/>
                  </a:lnTo>
                  <a:lnTo>
                    <a:pt x="256743" y="68580"/>
                  </a:lnTo>
                  <a:lnTo>
                    <a:pt x="256743" y="49530"/>
                  </a:lnTo>
                  <a:lnTo>
                    <a:pt x="164299" y="49530"/>
                  </a:lnTo>
                  <a:lnTo>
                    <a:pt x="164299" y="21590"/>
                  </a:lnTo>
                  <a:lnTo>
                    <a:pt x="164299" y="19050"/>
                  </a:lnTo>
                  <a:lnTo>
                    <a:pt x="263702" y="19050"/>
                  </a:lnTo>
                  <a:lnTo>
                    <a:pt x="263702" y="7620"/>
                  </a:lnTo>
                  <a:lnTo>
                    <a:pt x="263702" y="0"/>
                  </a:lnTo>
                  <a:lnTo>
                    <a:pt x="141668" y="0"/>
                  </a:lnTo>
                  <a:lnTo>
                    <a:pt x="141668" y="7620"/>
                  </a:lnTo>
                  <a:lnTo>
                    <a:pt x="141744" y="19050"/>
                  </a:lnTo>
                  <a:lnTo>
                    <a:pt x="141744" y="21590"/>
                  </a:lnTo>
                  <a:lnTo>
                    <a:pt x="141744" y="49530"/>
                  </a:lnTo>
                  <a:lnTo>
                    <a:pt x="141744" y="68580"/>
                  </a:lnTo>
                  <a:lnTo>
                    <a:pt x="141744" y="92710"/>
                  </a:lnTo>
                  <a:lnTo>
                    <a:pt x="141732" y="100330"/>
                  </a:lnTo>
                  <a:lnTo>
                    <a:pt x="141643" y="120650"/>
                  </a:lnTo>
                  <a:lnTo>
                    <a:pt x="267093" y="120650"/>
                  </a:lnTo>
                  <a:lnTo>
                    <a:pt x="267093" y="100330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24">
              <a:extLst>
                <a:ext uri="{FF2B5EF4-FFF2-40B4-BE49-F238E27FC236}">
                  <a16:creationId xmlns:a16="http://schemas.microsoft.com/office/drawing/2014/main" id="{2CCEDC70-2978-C685-9963-FB52D394B19B}"/>
                </a:ext>
              </a:extLst>
            </p:cNvPr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84412" y="2695656"/>
              <a:ext cx="138912" cy="120436"/>
            </a:xfrm>
            <a:prstGeom prst="rect">
              <a:avLst/>
            </a:prstGeom>
          </p:spPr>
        </p:pic>
        <p:sp>
          <p:nvSpPr>
            <p:cNvPr id="51" name="object 25">
              <a:extLst>
                <a:ext uri="{FF2B5EF4-FFF2-40B4-BE49-F238E27FC236}">
                  <a16:creationId xmlns:a16="http://schemas.microsoft.com/office/drawing/2014/main" id="{66CC78EC-7EA6-A279-CBD0-3CA5075F1503}"/>
                </a:ext>
              </a:extLst>
            </p:cNvPr>
            <p:cNvSpPr>
              <a:spLocks/>
            </p:cNvSpPr>
            <p:nvPr/>
          </p:nvSpPr>
          <p:spPr>
            <a:xfrm>
              <a:off x="3644036" y="2695784"/>
              <a:ext cx="125730" cy="120650"/>
            </a:xfrm>
            <a:custGeom>
              <a:avLst/>
              <a:gdLst/>
              <a:ahLst/>
              <a:cxnLst/>
              <a:rect l="l" t="t" r="r" b="b"/>
              <a:pathLst>
                <a:path w="125729" h="120650">
                  <a:moveTo>
                    <a:pt x="125450" y="100330"/>
                  </a:moveTo>
                  <a:lnTo>
                    <a:pt x="22656" y="100330"/>
                  </a:lnTo>
                  <a:lnTo>
                    <a:pt x="22656" y="92710"/>
                  </a:lnTo>
                  <a:lnTo>
                    <a:pt x="22656" y="68580"/>
                  </a:lnTo>
                  <a:lnTo>
                    <a:pt x="115100" y="68580"/>
                  </a:lnTo>
                  <a:lnTo>
                    <a:pt x="115100" y="49530"/>
                  </a:lnTo>
                  <a:lnTo>
                    <a:pt x="22656" y="49530"/>
                  </a:lnTo>
                  <a:lnTo>
                    <a:pt x="22656" y="21590"/>
                  </a:lnTo>
                  <a:lnTo>
                    <a:pt x="22656" y="19050"/>
                  </a:lnTo>
                  <a:lnTo>
                    <a:pt x="122059" y="19050"/>
                  </a:lnTo>
                  <a:lnTo>
                    <a:pt x="122059" y="7620"/>
                  </a:lnTo>
                  <a:lnTo>
                    <a:pt x="122059" y="0"/>
                  </a:lnTo>
                  <a:lnTo>
                    <a:pt x="25" y="0"/>
                  </a:lnTo>
                  <a:lnTo>
                    <a:pt x="25" y="7620"/>
                  </a:lnTo>
                  <a:lnTo>
                    <a:pt x="114" y="19050"/>
                  </a:lnTo>
                  <a:lnTo>
                    <a:pt x="114" y="21590"/>
                  </a:lnTo>
                  <a:lnTo>
                    <a:pt x="114" y="49530"/>
                  </a:lnTo>
                  <a:lnTo>
                    <a:pt x="114" y="68580"/>
                  </a:lnTo>
                  <a:lnTo>
                    <a:pt x="114" y="92710"/>
                  </a:lnTo>
                  <a:lnTo>
                    <a:pt x="88" y="100330"/>
                  </a:lnTo>
                  <a:lnTo>
                    <a:pt x="0" y="120650"/>
                  </a:lnTo>
                  <a:lnTo>
                    <a:pt x="125450" y="120650"/>
                  </a:lnTo>
                  <a:lnTo>
                    <a:pt x="125450" y="100330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26">
              <a:extLst>
                <a:ext uri="{FF2B5EF4-FFF2-40B4-BE49-F238E27FC236}">
                  <a16:creationId xmlns:a16="http://schemas.microsoft.com/office/drawing/2014/main" id="{59783160-7FE6-C113-6EAC-E2DEBDCDE1A1}"/>
                </a:ext>
              </a:extLst>
            </p:cNvPr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91339" y="2695656"/>
              <a:ext cx="139597" cy="120436"/>
            </a:xfrm>
            <a:prstGeom prst="rect">
              <a:avLst/>
            </a:prstGeom>
          </p:spPr>
        </p:pic>
        <p:pic>
          <p:nvPicPr>
            <p:cNvPr id="53" name="object 27">
              <a:extLst>
                <a:ext uri="{FF2B5EF4-FFF2-40B4-BE49-F238E27FC236}">
                  <a16:creationId xmlns:a16="http://schemas.microsoft.com/office/drawing/2014/main" id="{7F6BEE84-1AF9-B6D8-754F-6A97AAFCCC62}"/>
                </a:ext>
              </a:extLst>
            </p:cNvPr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54304" y="2693285"/>
              <a:ext cx="145194" cy="125174"/>
            </a:xfrm>
            <a:prstGeom prst="rect">
              <a:avLst/>
            </a:prstGeom>
          </p:spPr>
        </p:pic>
        <p:sp>
          <p:nvSpPr>
            <p:cNvPr id="54" name="object 28">
              <a:extLst>
                <a:ext uri="{FF2B5EF4-FFF2-40B4-BE49-F238E27FC236}">
                  <a16:creationId xmlns:a16="http://schemas.microsoft.com/office/drawing/2014/main" id="{ABABBC45-5785-E6A0-62F0-E6CD1D87F060}"/>
                </a:ext>
              </a:extLst>
            </p:cNvPr>
            <p:cNvSpPr>
              <a:spLocks/>
            </p:cNvSpPr>
            <p:nvPr/>
          </p:nvSpPr>
          <p:spPr>
            <a:xfrm>
              <a:off x="4123258" y="2695784"/>
              <a:ext cx="125730" cy="120650"/>
            </a:xfrm>
            <a:custGeom>
              <a:avLst/>
              <a:gdLst/>
              <a:ahLst/>
              <a:cxnLst/>
              <a:rect l="l" t="t" r="r" b="b"/>
              <a:pathLst>
                <a:path w="125729" h="120650">
                  <a:moveTo>
                    <a:pt x="125450" y="100330"/>
                  </a:moveTo>
                  <a:lnTo>
                    <a:pt x="22656" y="100330"/>
                  </a:lnTo>
                  <a:lnTo>
                    <a:pt x="22656" y="92710"/>
                  </a:lnTo>
                  <a:lnTo>
                    <a:pt x="22656" y="68580"/>
                  </a:lnTo>
                  <a:lnTo>
                    <a:pt x="115100" y="68580"/>
                  </a:lnTo>
                  <a:lnTo>
                    <a:pt x="115100" y="49530"/>
                  </a:lnTo>
                  <a:lnTo>
                    <a:pt x="22656" y="49530"/>
                  </a:lnTo>
                  <a:lnTo>
                    <a:pt x="22656" y="21590"/>
                  </a:lnTo>
                  <a:lnTo>
                    <a:pt x="22656" y="19050"/>
                  </a:lnTo>
                  <a:lnTo>
                    <a:pt x="122059" y="19050"/>
                  </a:lnTo>
                  <a:lnTo>
                    <a:pt x="122059" y="7620"/>
                  </a:lnTo>
                  <a:lnTo>
                    <a:pt x="122059" y="0"/>
                  </a:lnTo>
                  <a:lnTo>
                    <a:pt x="25" y="0"/>
                  </a:lnTo>
                  <a:lnTo>
                    <a:pt x="25" y="7620"/>
                  </a:lnTo>
                  <a:lnTo>
                    <a:pt x="101" y="19050"/>
                  </a:lnTo>
                  <a:lnTo>
                    <a:pt x="101" y="21590"/>
                  </a:lnTo>
                  <a:lnTo>
                    <a:pt x="101" y="49530"/>
                  </a:lnTo>
                  <a:lnTo>
                    <a:pt x="101" y="68580"/>
                  </a:lnTo>
                  <a:lnTo>
                    <a:pt x="101" y="92710"/>
                  </a:lnTo>
                  <a:lnTo>
                    <a:pt x="88" y="100330"/>
                  </a:lnTo>
                  <a:lnTo>
                    <a:pt x="0" y="120650"/>
                  </a:lnTo>
                  <a:lnTo>
                    <a:pt x="125450" y="120650"/>
                  </a:lnTo>
                  <a:lnTo>
                    <a:pt x="125450" y="100330"/>
                  </a:lnTo>
                  <a:close/>
                </a:path>
              </a:pathLst>
            </a:custGeom>
            <a:solidFill>
              <a:srgbClr val="33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9780" y="5054059"/>
            <a:ext cx="11177270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2D4954"/>
                </a:solidFill>
                <a:latin typeface="Open Sans Extrabold"/>
                <a:cs typeface="Open Sans Extra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79780" y="9661587"/>
            <a:ext cx="18760440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rgbClr val="EA5E2B"/>
                </a:solidFill>
                <a:latin typeface="Open Sans Extrabold"/>
                <a:cs typeface="Open Sans Extrabold"/>
              </a:defRPr>
            </a:lvl1pPr>
          </a:lstStyle>
          <a:p>
            <a:endParaRPr dirty="0"/>
          </a:p>
        </p:txBody>
      </p:sp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F160D591-8E7A-1C50-92E3-8F5C8EDCD3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309850" y="5054058"/>
            <a:ext cx="3562350" cy="2873537"/>
          </a:xfrm>
        </p:spPr>
        <p:txBody>
          <a:bodyPr anchor="t"/>
          <a:lstStyle>
            <a:lvl1pPr algn="ctr">
              <a:defRPr>
                <a:solidFill>
                  <a:srgbClr val="2D4954"/>
                </a:solidFill>
              </a:defRPr>
            </a:lvl1pPr>
          </a:lstStyle>
          <a:p>
            <a:r>
              <a:rPr lang="en-NL" dirty="0"/>
              <a:t>Insert logo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1D1339-9780-2D7D-34BB-22E801D7F6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9780" y="10472983"/>
            <a:ext cx="18760758" cy="407804"/>
          </a:xfrm>
        </p:spPr>
        <p:txBody>
          <a:bodyPr/>
          <a:lstStyle>
            <a:lvl1pPr>
              <a:defRPr b="0" i="0">
                <a:solidFill>
                  <a:srgbClr val="2D49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 dirty="0"/>
              <a:t>Job title and company name</a:t>
            </a:r>
            <a:endParaRPr lang="en-N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9F0DAF-6B26-62A7-6556-89AE0408AD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085" y="538628"/>
            <a:ext cx="12613054" cy="65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8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4072870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2D4954"/>
                </a:solidFill>
                <a:latin typeface="Open Sans Extrabold"/>
                <a:cs typeface="Open Sans Extra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7807" y="6333236"/>
            <a:ext cx="1407287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EA5E2B"/>
                </a:solidFill>
                <a:latin typeface="Open Sans Extrabold"/>
                <a:cs typeface="Open Sans Extrabold"/>
              </a:defRPr>
            </a:lvl1pPr>
          </a:lstStyle>
          <a:p>
            <a:endParaRPr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15216DB9-36C1-D998-DAFB-75F146C25102}"/>
              </a:ext>
            </a:extLst>
          </p:cNvPr>
          <p:cNvSpPr txBox="1"/>
          <p:nvPr userDrawn="1"/>
        </p:nvSpPr>
        <p:spPr>
          <a:xfrm>
            <a:off x="19755653" y="3936755"/>
            <a:ext cx="161583" cy="6567170"/>
          </a:xfrm>
          <a:prstGeom prst="rect">
            <a:avLst/>
          </a:prstGeom>
        </p:spPr>
        <p:txBody>
          <a:bodyPr vert="vert270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WORLD</a:t>
            </a:r>
            <a:r>
              <a:rPr sz="1050" b="0" i="0" spc="32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CARBON</a:t>
            </a:r>
            <a:r>
              <a:rPr sz="1050" b="0" i="0" spc="325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CAPTURE</a:t>
            </a:r>
            <a:r>
              <a:rPr sz="1050" b="0" i="0" spc="325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UTILISATION</a:t>
            </a:r>
            <a:r>
              <a:rPr sz="1050" b="0" i="0" spc="32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sz="1050" b="0" i="0" spc="325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STORAGE</a:t>
            </a:r>
            <a:r>
              <a:rPr sz="1050" b="0" i="0" spc="325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spc="4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CONFERENCE</a:t>
            </a:r>
            <a:endParaRPr sz="1050" b="0" i="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ject 6">
            <a:extLst>
              <a:ext uri="{FF2B5EF4-FFF2-40B4-BE49-F238E27FC236}">
                <a16:creationId xmlns:a16="http://schemas.microsoft.com/office/drawing/2014/main" id="{B39ECFA1-F3F8-CF4E-F6EA-925F9D01DBD4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714841" y="10821667"/>
            <a:ext cx="243209" cy="243208"/>
          </a:xfrm>
          <a:prstGeom prst="rect">
            <a:avLst/>
          </a:prstGeom>
        </p:spPr>
      </p:pic>
      <p:sp>
        <p:nvSpPr>
          <p:cNvPr id="6" name="object 83">
            <a:extLst>
              <a:ext uri="{FF2B5EF4-FFF2-40B4-BE49-F238E27FC236}">
                <a16:creationId xmlns:a16="http://schemas.microsoft.com/office/drawing/2014/main" id="{4CC71655-D9A6-419F-5A1E-A17913BFB7F8}"/>
              </a:ext>
            </a:extLst>
          </p:cNvPr>
          <p:cNvSpPr/>
          <p:nvPr userDrawn="1"/>
        </p:nvSpPr>
        <p:spPr>
          <a:xfrm>
            <a:off x="0" y="0"/>
            <a:ext cx="265430" cy="4899660"/>
          </a:xfrm>
          <a:custGeom>
            <a:avLst/>
            <a:gdLst/>
            <a:ahLst/>
            <a:cxnLst/>
            <a:rect l="l" t="t" r="r" b="b"/>
            <a:pathLst>
              <a:path w="265430" h="4899660">
                <a:moveTo>
                  <a:pt x="0" y="4899481"/>
                </a:moveTo>
                <a:lnTo>
                  <a:pt x="120622" y="4899481"/>
                </a:lnTo>
                <a:lnTo>
                  <a:pt x="166183" y="4892130"/>
                </a:lnTo>
                <a:lnTo>
                  <a:pt x="205752" y="4871665"/>
                </a:lnTo>
                <a:lnTo>
                  <a:pt x="236954" y="4840460"/>
                </a:lnTo>
                <a:lnTo>
                  <a:pt x="257416" y="4800890"/>
                </a:lnTo>
                <a:lnTo>
                  <a:pt x="264764" y="4755329"/>
                </a:lnTo>
                <a:lnTo>
                  <a:pt x="264764" y="2707763"/>
                </a:lnTo>
                <a:lnTo>
                  <a:pt x="265099" y="2707763"/>
                </a:lnTo>
                <a:lnTo>
                  <a:pt x="265099" y="2302592"/>
                </a:lnTo>
                <a:lnTo>
                  <a:pt x="265099" y="1897416"/>
                </a:lnTo>
                <a:lnTo>
                  <a:pt x="264764" y="1897416"/>
                </a:lnTo>
                <a:lnTo>
                  <a:pt x="264764" y="0"/>
                </a:lnTo>
              </a:path>
            </a:pathLst>
          </a:custGeom>
          <a:ln w="15706">
            <a:solidFill>
              <a:srgbClr val="EDE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6">
            <a:extLst>
              <a:ext uri="{FF2B5EF4-FFF2-40B4-BE49-F238E27FC236}">
                <a16:creationId xmlns:a16="http://schemas.microsoft.com/office/drawing/2014/main" id="{821643A5-8019-7A16-AEA9-B8497B872160}"/>
              </a:ext>
            </a:extLst>
          </p:cNvPr>
          <p:cNvSpPr/>
          <p:nvPr userDrawn="1"/>
        </p:nvSpPr>
        <p:spPr>
          <a:xfrm>
            <a:off x="19817257" y="0"/>
            <a:ext cx="287020" cy="3112135"/>
          </a:xfrm>
          <a:custGeom>
            <a:avLst/>
            <a:gdLst/>
            <a:ahLst/>
            <a:cxnLst/>
            <a:rect l="l" t="t" r="r" b="b"/>
            <a:pathLst>
              <a:path w="287019" h="3112135">
                <a:moveTo>
                  <a:pt x="335" y="0"/>
                </a:moveTo>
                <a:lnTo>
                  <a:pt x="335" y="126333"/>
                </a:lnTo>
                <a:lnTo>
                  <a:pt x="0" y="126333"/>
                </a:lnTo>
                <a:lnTo>
                  <a:pt x="0" y="531504"/>
                </a:lnTo>
                <a:lnTo>
                  <a:pt x="0" y="936680"/>
                </a:lnTo>
                <a:lnTo>
                  <a:pt x="335" y="936680"/>
                </a:lnTo>
                <a:lnTo>
                  <a:pt x="335" y="2967974"/>
                </a:lnTo>
                <a:lnTo>
                  <a:pt x="7683" y="3013536"/>
                </a:lnTo>
                <a:lnTo>
                  <a:pt x="28145" y="3053106"/>
                </a:lnTo>
                <a:lnTo>
                  <a:pt x="59347" y="3084310"/>
                </a:lnTo>
                <a:lnTo>
                  <a:pt x="98916" y="3104775"/>
                </a:lnTo>
                <a:lnTo>
                  <a:pt x="144477" y="3112127"/>
                </a:lnTo>
                <a:lnTo>
                  <a:pt x="286842" y="3112127"/>
                </a:lnTo>
              </a:path>
            </a:pathLst>
          </a:custGeom>
          <a:ln w="15706">
            <a:solidFill>
              <a:srgbClr val="EDE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DE74BB-8E22-C481-60BC-BEB7F34FA5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8339" y="396875"/>
            <a:ext cx="3235311" cy="44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5650" y="1364934"/>
            <a:ext cx="10972800" cy="692497"/>
          </a:xfrm>
          <a:prstGeom prst="rect">
            <a:avLst/>
          </a:prstGeom>
        </p:spPr>
        <p:txBody>
          <a:bodyPr lIns="0" tIns="0" rIns="0" bIns="0"/>
          <a:lstStyle>
            <a:lvl1pPr>
              <a:defRPr sz="4500" b="1" i="0">
                <a:solidFill>
                  <a:srgbClr val="2D4954"/>
                </a:solidFill>
                <a:latin typeface="Open Sans Extrabold"/>
                <a:cs typeface="Open Sans Extrabold"/>
              </a:defRPr>
            </a:lvl1pPr>
          </a:lstStyle>
          <a:p>
            <a:endParaRPr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979407-3A7C-9633-69E1-C7D1F11049B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55650" y="3983499"/>
            <a:ext cx="10972800" cy="1823576"/>
          </a:xfrm>
        </p:spPr>
        <p:txBody>
          <a:bodyPr/>
          <a:lstStyle>
            <a:lvl1pPr>
              <a:defRPr sz="2650"/>
            </a:lvl1pPr>
            <a:lvl2pPr>
              <a:defRPr sz="2450" b="1" i="0">
                <a:solidFill>
                  <a:srgbClr val="2D4954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2pPr>
            <a:lvl3pPr>
              <a:defRPr sz="2250">
                <a:solidFill>
                  <a:srgbClr val="2D4954"/>
                </a:solidFill>
              </a:defRPr>
            </a:lvl3pPr>
            <a:lvl4pPr>
              <a:defRPr sz="2250">
                <a:solidFill>
                  <a:srgbClr val="2D4954"/>
                </a:solidFill>
              </a:defRPr>
            </a:lvl4pPr>
            <a:lvl5pPr>
              <a:defRPr sz="2250">
                <a:solidFill>
                  <a:srgbClr val="2D4954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704DE32C-ED20-98E0-559C-34786E5DCD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512709" y="1364933"/>
            <a:ext cx="7061834" cy="9420298"/>
          </a:xfrm>
          <a:prstGeom prst="roundRect">
            <a:avLst>
              <a:gd name="adj" fmla="val 7353"/>
            </a:avLst>
          </a:prstGeom>
        </p:spPr>
        <p:txBody>
          <a:bodyPr/>
          <a:lstStyle/>
          <a:p>
            <a:endParaRPr lang="en-NL" dirty="0"/>
          </a:p>
        </p:txBody>
      </p:sp>
      <p:sp>
        <p:nvSpPr>
          <p:cNvPr id="19" name="object 83">
            <a:extLst>
              <a:ext uri="{FF2B5EF4-FFF2-40B4-BE49-F238E27FC236}">
                <a16:creationId xmlns:a16="http://schemas.microsoft.com/office/drawing/2014/main" id="{869083C4-B280-ABD1-A192-F2D674C783BA}"/>
              </a:ext>
            </a:extLst>
          </p:cNvPr>
          <p:cNvSpPr/>
          <p:nvPr userDrawn="1"/>
        </p:nvSpPr>
        <p:spPr>
          <a:xfrm>
            <a:off x="0" y="0"/>
            <a:ext cx="265430" cy="4899660"/>
          </a:xfrm>
          <a:custGeom>
            <a:avLst/>
            <a:gdLst/>
            <a:ahLst/>
            <a:cxnLst/>
            <a:rect l="l" t="t" r="r" b="b"/>
            <a:pathLst>
              <a:path w="265430" h="4899660">
                <a:moveTo>
                  <a:pt x="0" y="4899481"/>
                </a:moveTo>
                <a:lnTo>
                  <a:pt x="120622" y="4899481"/>
                </a:lnTo>
                <a:lnTo>
                  <a:pt x="166183" y="4892130"/>
                </a:lnTo>
                <a:lnTo>
                  <a:pt x="205752" y="4871665"/>
                </a:lnTo>
                <a:lnTo>
                  <a:pt x="236954" y="4840460"/>
                </a:lnTo>
                <a:lnTo>
                  <a:pt x="257416" y="4800890"/>
                </a:lnTo>
                <a:lnTo>
                  <a:pt x="264764" y="4755329"/>
                </a:lnTo>
                <a:lnTo>
                  <a:pt x="264764" y="2707763"/>
                </a:lnTo>
                <a:lnTo>
                  <a:pt x="265099" y="2707763"/>
                </a:lnTo>
                <a:lnTo>
                  <a:pt x="265099" y="2302592"/>
                </a:lnTo>
                <a:lnTo>
                  <a:pt x="265099" y="1897416"/>
                </a:lnTo>
                <a:lnTo>
                  <a:pt x="264764" y="1897416"/>
                </a:lnTo>
                <a:lnTo>
                  <a:pt x="264764" y="0"/>
                </a:lnTo>
              </a:path>
            </a:pathLst>
          </a:custGeom>
          <a:ln w="15706">
            <a:solidFill>
              <a:srgbClr val="EDE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86">
            <a:extLst>
              <a:ext uri="{FF2B5EF4-FFF2-40B4-BE49-F238E27FC236}">
                <a16:creationId xmlns:a16="http://schemas.microsoft.com/office/drawing/2014/main" id="{1C1A3B9D-7FF5-DF07-158F-E9274B018891}"/>
              </a:ext>
            </a:extLst>
          </p:cNvPr>
          <p:cNvSpPr/>
          <p:nvPr userDrawn="1"/>
        </p:nvSpPr>
        <p:spPr>
          <a:xfrm>
            <a:off x="19817257" y="0"/>
            <a:ext cx="287020" cy="3112135"/>
          </a:xfrm>
          <a:custGeom>
            <a:avLst/>
            <a:gdLst/>
            <a:ahLst/>
            <a:cxnLst/>
            <a:rect l="l" t="t" r="r" b="b"/>
            <a:pathLst>
              <a:path w="287019" h="3112135">
                <a:moveTo>
                  <a:pt x="335" y="0"/>
                </a:moveTo>
                <a:lnTo>
                  <a:pt x="335" y="126333"/>
                </a:lnTo>
                <a:lnTo>
                  <a:pt x="0" y="126333"/>
                </a:lnTo>
                <a:lnTo>
                  <a:pt x="0" y="531504"/>
                </a:lnTo>
                <a:lnTo>
                  <a:pt x="0" y="936680"/>
                </a:lnTo>
                <a:lnTo>
                  <a:pt x="335" y="936680"/>
                </a:lnTo>
                <a:lnTo>
                  <a:pt x="335" y="2967974"/>
                </a:lnTo>
                <a:lnTo>
                  <a:pt x="7683" y="3013536"/>
                </a:lnTo>
                <a:lnTo>
                  <a:pt x="28145" y="3053106"/>
                </a:lnTo>
                <a:lnTo>
                  <a:pt x="59347" y="3084310"/>
                </a:lnTo>
                <a:lnTo>
                  <a:pt x="98916" y="3104775"/>
                </a:lnTo>
                <a:lnTo>
                  <a:pt x="144477" y="3112127"/>
                </a:lnTo>
                <a:lnTo>
                  <a:pt x="286842" y="3112127"/>
                </a:lnTo>
              </a:path>
            </a:pathLst>
          </a:custGeom>
          <a:ln w="15706">
            <a:solidFill>
              <a:srgbClr val="EDE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6707A808-114B-B485-6D5E-7DB71B0CA96A}"/>
              </a:ext>
            </a:extLst>
          </p:cNvPr>
          <p:cNvSpPr txBox="1"/>
          <p:nvPr userDrawn="1"/>
        </p:nvSpPr>
        <p:spPr>
          <a:xfrm>
            <a:off x="19755653" y="3936755"/>
            <a:ext cx="161583" cy="6567170"/>
          </a:xfrm>
          <a:prstGeom prst="rect">
            <a:avLst/>
          </a:prstGeom>
        </p:spPr>
        <p:txBody>
          <a:bodyPr vert="vert270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WORLD</a:t>
            </a:r>
            <a:r>
              <a:rPr sz="1050" b="0" i="0" spc="32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CARBON</a:t>
            </a:r>
            <a:r>
              <a:rPr sz="1050" b="0" i="0" spc="325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CAPTURE</a:t>
            </a:r>
            <a:r>
              <a:rPr sz="1050" b="0" i="0" spc="325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UTILISATION</a:t>
            </a:r>
            <a:r>
              <a:rPr sz="1050" b="0" i="0" spc="32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sz="1050" b="0" i="0" spc="325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STORAGE</a:t>
            </a:r>
            <a:r>
              <a:rPr sz="1050" b="0" i="0" spc="325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spc="4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CONFERENCE</a:t>
            </a:r>
            <a:endParaRPr sz="1050" b="0" i="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27F70AFB-4885-188F-B717-9CC6EF0AD8C2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714841" y="10821667"/>
            <a:ext cx="243209" cy="2432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EE98C0-7D97-140D-DA7B-316DCE7D8F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8339" y="396875"/>
            <a:ext cx="3235311" cy="4408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25373" y="1364934"/>
            <a:ext cx="10972800" cy="692497"/>
          </a:xfrm>
          <a:prstGeom prst="rect">
            <a:avLst/>
          </a:prstGeom>
        </p:spPr>
        <p:txBody>
          <a:bodyPr lIns="0" tIns="0" rIns="0" bIns="0"/>
          <a:lstStyle>
            <a:lvl1pPr>
              <a:defRPr sz="4500" b="1" i="0">
                <a:solidFill>
                  <a:srgbClr val="2D4954"/>
                </a:solidFill>
                <a:latin typeface="Open Sans Extrabold"/>
                <a:cs typeface="Open Sans Extrabold"/>
              </a:defRPr>
            </a:lvl1pPr>
          </a:lstStyle>
          <a:p>
            <a:endParaRPr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979407-3A7C-9633-69E1-C7D1F11049B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425373" y="3983499"/>
            <a:ext cx="10972800" cy="1823576"/>
          </a:xfrm>
        </p:spPr>
        <p:txBody>
          <a:bodyPr/>
          <a:lstStyle>
            <a:lvl1pPr>
              <a:defRPr sz="2650"/>
            </a:lvl1pPr>
            <a:lvl2pPr>
              <a:defRPr sz="2450" b="1" i="0">
                <a:solidFill>
                  <a:srgbClr val="2D4954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2pPr>
            <a:lvl3pPr>
              <a:defRPr sz="2250">
                <a:solidFill>
                  <a:srgbClr val="2D4954"/>
                </a:solidFill>
              </a:defRPr>
            </a:lvl3pPr>
            <a:lvl4pPr>
              <a:defRPr sz="2250">
                <a:solidFill>
                  <a:srgbClr val="2D4954"/>
                </a:solidFill>
              </a:defRPr>
            </a:lvl4pPr>
            <a:lvl5pPr>
              <a:defRPr sz="2250">
                <a:solidFill>
                  <a:srgbClr val="2D4954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19" name="object 83">
            <a:extLst>
              <a:ext uri="{FF2B5EF4-FFF2-40B4-BE49-F238E27FC236}">
                <a16:creationId xmlns:a16="http://schemas.microsoft.com/office/drawing/2014/main" id="{869083C4-B280-ABD1-A192-F2D674C783BA}"/>
              </a:ext>
            </a:extLst>
          </p:cNvPr>
          <p:cNvSpPr/>
          <p:nvPr userDrawn="1"/>
        </p:nvSpPr>
        <p:spPr>
          <a:xfrm>
            <a:off x="0" y="0"/>
            <a:ext cx="265430" cy="4899660"/>
          </a:xfrm>
          <a:custGeom>
            <a:avLst/>
            <a:gdLst/>
            <a:ahLst/>
            <a:cxnLst/>
            <a:rect l="l" t="t" r="r" b="b"/>
            <a:pathLst>
              <a:path w="265430" h="4899660">
                <a:moveTo>
                  <a:pt x="0" y="4899481"/>
                </a:moveTo>
                <a:lnTo>
                  <a:pt x="120622" y="4899481"/>
                </a:lnTo>
                <a:lnTo>
                  <a:pt x="166183" y="4892130"/>
                </a:lnTo>
                <a:lnTo>
                  <a:pt x="205752" y="4871665"/>
                </a:lnTo>
                <a:lnTo>
                  <a:pt x="236954" y="4840460"/>
                </a:lnTo>
                <a:lnTo>
                  <a:pt x="257416" y="4800890"/>
                </a:lnTo>
                <a:lnTo>
                  <a:pt x="264764" y="4755329"/>
                </a:lnTo>
                <a:lnTo>
                  <a:pt x="264764" y="2707763"/>
                </a:lnTo>
                <a:lnTo>
                  <a:pt x="265099" y="2707763"/>
                </a:lnTo>
                <a:lnTo>
                  <a:pt x="265099" y="2302592"/>
                </a:lnTo>
                <a:lnTo>
                  <a:pt x="265099" y="1897416"/>
                </a:lnTo>
                <a:lnTo>
                  <a:pt x="264764" y="1897416"/>
                </a:lnTo>
                <a:lnTo>
                  <a:pt x="264764" y="0"/>
                </a:lnTo>
              </a:path>
            </a:pathLst>
          </a:custGeom>
          <a:ln w="15706">
            <a:solidFill>
              <a:srgbClr val="EDE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86">
            <a:extLst>
              <a:ext uri="{FF2B5EF4-FFF2-40B4-BE49-F238E27FC236}">
                <a16:creationId xmlns:a16="http://schemas.microsoft.com/office/drawing/2014/main" id="{1C1A3B9D-7FF5-DF07-158F-E9274B018891}"/>
              </a:ext>
            </a:extLst>
          </p:cNvPr>
          <p:cNvSpPr/>
          <p:nvPr userDrawn="1"/>
        </p:nvSpPr>
        <p:spPr>
          <a:xfrm>
            <a:off x="19817257" y="0"/>
            <a:ext cx="287020" cy="3112135"/>
          </a:xfrm>
          <a:custGeom>
            <a:avLst/>
            <a:gdLst/>
            <a:ahLst/>
            <a:cxnLst/>
            <a:rect l="l" t="t" r="r" b="b"/>
            <a:pathLst>
              <a:path w="287019" h="3112135">
                <a:moveTo>
                  <a:pt x="335" y="0"/>
                </a:moveTo>
                <a:lnTo>
                  <a:pt x="335" y="126333"/>
                </a:lnTo>
                <a:lnTo>
                  <a:pt x="0" y="126333"/>
                </a:lnTo>
                <a:lnTo>
                  <a:pt x="0" y="531504"/>
                </a:lnTo>
                <a:lnTo>
                  <a:pt x="0" y="936680"/>
                </a:lnTo>
                <a:lnTo>
                  <a:pt x="335" y="936680"/>
                </a:lnTo>
                <a:lnTo>
                  <a:pt x="335" y="2967974"/>
                </a:lnTo>
                <a:lnTo>
                  <a:pt x="7683" y="3013536"/>
                </a:lnTo>
                <a:lnTo>
                  <a:pt x="28145" y="3053106"/>
                </a:lnTo>
                <a:lnTo>
                  <a:pt x="59347" y="3084310"/>
                </a:lnTo>
                <a:lnTo>
                  <a:pt x="98916" y="3104775"/>
                </a:lnTo>
                <a:lnTo>
                  <a:pt x="144477" y="3112127"/>
                </a:lnTo>
                <a:lnTo>
                  <a:pt x="286842" y="3112127"/>
                </a:lnTo>
              </a:path>
            </a:pathLst>
          </a:custGeom>
          <a:ln w="15706">
            <a:solidFill>
              <a:srgbClr val="EDE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2C875732-2DB1-3044-A811-8AEF18242F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7996" y="1364933"/>
            <a:ext cx="7061834" cy="9420298"/>
          </a:xfrm>
          <a:prstGeom prst="roundRect">
            <a:avLst>
              <a:gd name="adj" fmla="val 7353"/>
            </a:avLst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666071F1-1EAB-5BE3-010A-9371192B8586}"/>
              </a:ext>
            </a:extLst>
          </p:cNvPr>
          <p:cNvSpPr txBox="1"/>
          <p:nvPr userDrawn="1"/>
        </p:nvSpPr>
        <p:spPr>
          <a:xfrm>
            <a:off x="19755653" y="3936755"/>
            <a:ext cx="161583" cy="6567170"/>
          </a:xfrm>
          <a:prstGeom prst="rect">
            <a:avLst/>
          </a:prstGeom>
        </p:spPr>
        <p:txBody>
          <a:bodyPr vert="vert270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WORLD</a:t>
            </a:r>
            <a:r>
              <a:rPr sz="1050" b="0" i="0" spc="32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CARBON</a:t>
            </a:r>
            <a:r>
              <a:rPr sz="1050" b="0" i="0" spc="325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CAPTURE</a:t>
            </a:r>
            <a:r>
              <a:rPr sz="1050" b="0" i="0" spc="325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UTILISATION</a:t>
            </a:r>
            <a:r>
              <a:rPr sz="1050" b="0" i="0" spc="32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sz="1050" b="0" i="0" spc="325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STORAGE</a:t>
            </a:r>
            <a:r>
              <a:rPr sz="1050" b="0" i="0" spc="325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spc="4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CONFERENCE</a:t>
            </a:r>
            <a:endParaRPr sz="1050" b="0" i="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ject 6">
            <a:extLst>
              <a:ext uri="{FF2B5EF4-FFF2-40B4-BE49-F238E27FC236}">
                <a16:creationId xmlns:a16="http://schemas.microsoft.com/office/drawing/2014/main" id="{4B198F88-CC91-24E1-8975-EAC182B9A789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714841" y="10821667"/>
            <a:ext cx="243209" cy="243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51D5C3-DE70-7F4E-DDA2-5EA2D80F98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8339" y="396875"/>
            <a:ext cx="3235311" cy="44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4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83">
            <a:extLst>
              <a:ext uri="{FF2B5EF4-FFF2-40B4-BE49-F238E27FC236}">
                <a16:creationId xmlns:a16="http://schemas.microsoft.com/office/drawing/2014/main" id="{869083C4-B280-ABD1-A192-F2D674C783BA}"/>
              </a:ext>
            </a:extLst>
          </p:cNvPr>
          <p:cNvSpPr/>
          <p:nvPr userDrawn="1"/>
        </p:nvSpPr>
        <p:spPr>
          <a:xfrm>
            <a:off x="0" y="0"/>
            <a:ext cx="265430" cy="4899660"/>
          </a:xfrm>
          <a:custGeom>
            <a:avLst/>
            <a:gdLst/>
            <a:ahLst/>
            <a:cxnLst/>
            <a:rect l="l" t="t" r="r" b="b"/>
            <a:pathLst>
              <a:path w="265430" h="4899660">
                <a:moveTo>
                  <a:pt x="0" y="4899481"/>
                </a:moveTo>
                <a:lnTo>
                  <a:pt x="120622" y="4899481"/>
                </a:lnTo>
                <a:lnTo>
                  <a:pt x="166183" y="4892130"/>
                </a:lnTo>
                <a:lnTo>
                  <a:pt x="205752" y="4871665"/>
                </a:lnTo>
                <a:lnTo>
                  <a:pt x="236954" y="4840460"/>
                </a:lnTo>
                <a:lnTo>
                  <a:pt x="257416" y="4800890"/>
                </a:lnTo>
                <a:lnTo>
                  <a:pt x="264764" y="4755329"/>
                </a:lnTo>
                <a:lnTo>
                  <a:pt x="264764" y="2707763"/>
                </a:lnTo>
                <a:lnTo>
                  <a:pt x="265099" y="2707763"/>
                </a:lnTo>
                <a:lnTo>
                  <a:pt x="265099" y="2302592"/>
                </a:lnTo>
                <a:lnTo>
                  <a:pt x="265099" y="1897416"/>
                </a:lnTo>
                <a:lnTo>
                  <a:pt x="264764" y="1897416"/>
                </a:lnTo>
                <a:lnTo>
                  <a:pt x="264764" y="0"/>
                </a:lnTo>
              </a:path>
            </a:pathLst>
          </a:custGeom>
          <a:ln w="15706">
            <a:solidFill>
              <a:srgbClr val="EDE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86">
            <a:extLst>
              <a:ext uri="{FF2B5EF4-FFF2-40B4-BE49-F238E27FC236}">
                <a16:creationId xmlns:a16="http://schemas.microsoft.com/office/drawing/2014/main" id="{1C1A3B9D-7FF5-DF07-158F-E9274B018891}"/>
              </a:ext>
            </a:extLst>
          </p:cNvPr>
          <p:cNvSpPr/>
          <p:nvPr userDrawn="1"/>
        </p:nvSpPr>
        <p:spPr>
          <a:xfrm>
            <a:off x="19817257" y="0"/>
            <a:ext cx="287020" cy="3112135"/>
          </a:xfrm>
          <a:custGeom>
            <a:avLst/>
            <a:gdLst/>
            <a:ahLst/>
            <a:cxnLst/>
            <a:rect l="l" t="t" r="r" b="b"/>
            <a:pathLst>
              <a:path w="287019" h="3112135">
                <a:moveTo>
                  <a:pt x="335" y="0"/>
                </a:moveTo>
                <a:lnTo>
                  <a:pt x="335" y="126333"/>
                </a:lnTo>
                <a:lnTo>
                  <a:pt x="0" y="126333"/>
                </a:lnTo>
                <a:lnTo>
                  <a:pt x="0" y="531504"/>
                </a:lnTo>
                <a:lnTo>
                  <a:pt x="0" y="936680"/>
                </a:lnTo>
                <a:lnTo>
                  <a:pt x="335" y="936680"/>
                </a:lnTo>
                <a:lnTo>
                  <a:pt x="335" y="2967974"/>
                </a:lnTo>
                <a:lnTo>
                  <a:pt x="7683" y="3013536"/>
                </a:lnTo>
                <a:lnTo>
                  <a:pt x="28145" y="3053106"/>
                </a:lnTo>
                <a:lnTo>
                  <a:pt x="59347" y="3084310"/>
                </a:lnTo>
                <a:lnTo>
                  <a:pt x="98916" y="3104775"/>
                </a:lnTo>
                <a:lnTo>
                  <a:pt x="144477" y="3112127"/>
                </a:lnTo>
                <a:lnTo>
                  <a:pt x="286842" y="3112127"/>
                </a:lnTo>
              </a:path>
            </a:pathLst>
          </a:custGeom>
          <a:ln w="15706">
            <a:solidFill>
              <a:srgbClr val="EDE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2C875732-2DB1-3044-A811-8AEF18242F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7050" y="1364933"/>
            <a:ext cx="19047493" cy="9420297"/>
          </a:xfrm>
          <a:prstGeom prst="roundRect">
            <a:avLst>
              <a:gd name="adj" fmla="val 2049"/>
            </a:avLst>
          </a:prstGeom>
        </p:spPr>
        <p:txBody>
          <a:bodyPr/>
          <a:lstStyle/>
          <a:p>
            <a:endParaRPr lang="en-NL"/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1E79663-858A-6A08-CBCC-1657A9A41800}"/>
              </a:ext>
            </a:extLst>
          </p:cNvPr>
          <p:cNvSpPr txBox="1"/>
          <p:nvPr userDrawn="1"/>
        </p:nvSpPr>
        <p:spPr>
          <a:xfrm>
            <a:off x="19755653" y="3936755"/>
            <a:ext cx="161583" cy="6567170"/>
          </a:xfrm>
          <a:prstGeom prst="rect">
            <a:avLst/>
          </a:prstGeom>
        </p:spPr>
        <p:txBody>
          <a:bodyPr vert="vert270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WORLD</a:t>
            </a:r>
            <a:r>
              <a:rPr sz="1050" b="0" i="0" spc="32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CARBON</a:t>
            </a:r>
            <a:r>
              <a:rPr sz="1050" b="0" i="0" spc="325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CAPTURE</a:t>
            </a:r>
            <a:r>
              <a:rPr sz="1050" b="0" i="0" spc="325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UTILISATION</a:t>
            </a:r>
            <a:r>
              <a:rPr sz="1050" b="0" i="0" spc="32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sz="1050" b="0" i="0" spc="325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STORAGE</a:t>
            </a:r>
            <a:r>
              <a:rPr sz="1050" b="0" i="0" spc="325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spc="4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CONFERENCE</a:t>
            </a:r>
            <a:endParaRPr sz="1050" b="0" i="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C8BF7021-5091-16BE-E310-F5207CAD4B19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714841" y="10821667"/>
            <a:ext cx="243209" cy="2432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E6538D-D0F2-6870-66AE-2E279BF880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8339" y="396875"/>
            <a:ext cx="3235311" cy="44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3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83">
            <a:extLst>
              <a:ext uri="{FF2B5EF4-FFF2-40B4-BE49-F238E27FC236}">
                <a16:creationId xmlns:a16="http://schemas.microsoft.com/office/drawing/2014/main" id="{5BE49ED3-7979-FAD0-CCB2-A1662F7DBC0D}"/>
              </a:ext>
            </a:extLst>
          </p:cNvPr>
          <p:cNvSpPr/>
          <p:nvPr userDrawn="1"/>
        </p:nvSpPr>
        <p:spPr>
          <a:xfrm>
            <a:off x="0" y="0"/>
            <a:ext cx="265430" cy="4899660"/>
          </a:xfrm>
          <a:custGeom>
            <a:avLst/>
            <a:gdLst/>
            <a:ahLst/>
            <a:cxnLst/>
            <a:rect l="l" t="t" r="r" b="b"/>
            <a:pathLst>
              <a:path w="265430" h="4899660">
                <a:moveTo>
                  <a:pt x="0" y="4899481"/>
                </a:moveTo>
                <a:lnTo>
                  <a:pt x="120622" y="4899481"/>
                </a:lnTo>
                <a:lnTo>
                  <a:pt x="166183" y="4892130"/>
                </a:lnTo>
                <a:lnTo>
                  <a:pt x="205752" y="4871665"/>
                </a:lnTo>
                <a:lnTo>
                  <a:pt x="236954" y="4840460"/>
                </a:lnTo>
                <a:lnTo>
                  <a:pt x="257416" y="4800890"/>
                </a:lnTo>
                <a:lnTo>
                  <a:pt x="264764" y="4755329"/>
                </a:lnTo>
                <a:lnTo>
                  <a:pt x="264764" y="2707763"/>
                </a:lnTo>
                <a:lnTo>
                  <a:pt x="265099" y="2707763"/>
                </a:lnTo>
                <a:lnTo>
                  <a:pt x="265099" y="2302592"/>
                </a:lnTo>
                <a:lnTo>
                  <a:pt x="265099" y="1897416"/>
                </a:lnTo>
                <a:lnTo>
                  <a:pt x="264764" y="1897416"/>
                </a:lnTo>
                <a:lnTo>
                  <a:pt x="264764" y="0"/>
                </a:lnTo>
              </a:path>
            </a:pathLst>
          </a:custGeom>
          <a:ln w="15706">
            <a:solidFill>
              <a:srgbClr val="EDE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6">
            <a:extLst>
              <a:ext uri="{FF2B5EF4-FFF2-40B4-BE49-F238E27FC236}">
                <a16:creationId xmlns:a16="http://schemas.microsoft.com/office/drawing/2014/main" id="{0A4D58D3-1150-7A41-9677-5EB3AEC0718D}"/>
              </a:ext>
            </a:extLst>
          </p:cNvPr>
          <p:cNvSpPr/>
          <p:nvPr userDrawn="1"/>
        </p:nvSpPr>
        <p:spPr>
          <a:xfrm>
            <a:off x="19817257" y="0"/>
            <a:ext cx="287020" cy="3112135"/>
          </a:xfrm>
          <a:custGeom>
            <a:avLst/>
            <a:gdLst/>
            <a:ahLst/>
            <a:cxnLst/>
            <a:rect l="l" t="t" r="r" b="b"/>
            <a:pathLst>
              <a:path w="287019" h="3112135">
                <a:moveTo>
                  <a:pt x="335" y="0"/>
                </a:moveTo>
                <a:lnTo>
                  <a:pt x="335" y="126333"/>
                </a:lnTo>
                <a:lnTo>
                  <a:pt x="0" y="126333"/>
                </a:lnTo>
                <a:lnTo>
                  <a:pt x="0" y="531504"/>
                </a:lnTo>
                <a:lnTo>
                  <a:pt x="0" y="936680"/>
                </a:lnTo>
                <a:lnTo>
                  <a:pt x="335" y="936680"/>
                </a:lnTo>
                <a:lnTo>
                  <a:pt x="335" y="2967974"/>
                </a:lnTo>
                <a:lnTo>
                  <a:pt x="7683" y="3013536"/>
                </a:lnTo>
                <a:lnTo>
                  <a:pt x="28145" y="3053106"/>
                </a:lnTo>
                <a:lnTo>
                  <a:pt x="59347" y="3084310"/>
                </a:lnTo>
                <a:lnTo>
                  <a:pt x="98916" y="3104775"/>
                </a:lnTo>
                <a:lnTo>
                  <a:pt x="144477" y="3112127"/>
                </a:lnTo>
                <a:lnTo>
                  <a:pt x="286842" y="3112127"/>
                </a:lnTo>
              </a:path>
            </a:pathLst>
          </a:custGeom>
          <a:ln w="15706">
            <a:solidFill>
              <a:srgbClr val="EDE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id="{78B05422-4C3E-5C11-B364-5C724BDE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1364934"/>
            <a:ext cx="18574268" cy="198833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500" b="1" i="0">
                <a:solidFill>
                  <a:srgbClr val="2D4954"/>
                </a:solidFill>
                <a:latin typeface="Open Sans Extrabold"/>
                <a:cs typeface="Open Sans Extrabold"/>
              </a:defRPr>
            </a:lvl1pPr>
          </a:lstStyle>
          <a:p>
            <a:endParaRPr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3F2EEF3-34D3-3D3F-9869-A86DF2DC68A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55650" y="3983499"/>
            <a:ext cx="8994839" cy="1823576"/>
          </a:xfrm>
        </p:spPr>
        <p:txBody>
          <a:bodyPr/>
          <a:lstStyle>
            <a:lvl1pPr>
              <a:defRPr sz="2650"/>
            </a:lvl1pPr>
            <a:lvl2pPr>
              <a:defRPr sz="2450" b="1" i="0">
                <a:solidFill>
                  <a:srgbClr val="2D4954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2pPr>
            <a:lvl3pPr>
              <a:defRPr sz="2250">
                <a:solidFill>
                  <a:srgbClr val="2D4954"/>
                </a:solidFill>
              </a:defRPr>
            </a:lvl3pPr>
            <a:lvl4pPr>
              <a:defRPr sz="2250">
                <a:solidFill>
                  <a:srgbClr val="2D4954"/>
                </a:solidFill>
              </a:defRPr>
            </a:lvl4pPr>
            <a:lvl5pPr>
              <a:defRPr sz="2250">
                <a:solidFill>
                  <a:srgbClr val="2D4954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732CE1A-6A81-C1BB-B389-4C6F239687C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335079" y="3983499"/>
            <a:ext cx="8994839" cy="1823576"/>
          </a:xfrm>
        </p:spPr>
        <p:txBody>
          <a:bodyPr/>
          <a:lstStyle>
            <a:lvl1pPr>
              <a:defRPr sz="2650"/>
            </a:lvl1pPr>
            <a:lvl2pPr>
              <a:defRPr sz="2450" b="1" i="0">
                <a:solidFill>
                  <a:srgbClr val="2D4954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2pPr>
            <a:lvl3pPr>
              <a:defRPr sz="2250">
                <a:solidFill>
                  <a:srgbClr val="2D4954"/>
                </a:solidFill>
              </a:defRPr>
            </a:lvl3pPr>
            <a:lvl4pPr>
              <a:defRPr sz="2250">
                <a:solidFill>
                  <a:srgbClr val="2D4954"/>
                </a:solidFill>
              </a:defRPr>
            </a:lvl4pPr>
            <a:lvl5pPr>
              <a:defRPr sz="2250">
                <a:solidFill>
                  <a:srgbClr val="2D4954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52BDF414-8E30-B281-87DC-2FDCAD6E08DB}"/>
              </a:ext>
            </a:extLst>
          </p:cNvPr>
          <p:cNvSpPr txBox="1"/>
          <p:nvPr userDrawn="1"/>
        </p:nvSpPr>
        <p:spPr>
          <a:xfrm>
            <a:off x="19755653" y="3936755"/>
            <a:ext cx="161583" cy="6567170"/>
          </a:xfrm>
          <a:prstGeom prst="rect">
            <a:avLst/>
          </a:prstGeom>
        </p:spPr>
        <p:txBody>
          <a:bodyPr vert="vert270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WORLD</a:t>
            </a:r>
            <a:r>
              <a:rPr sz="1050" b="0" i="0" spc="32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CARBON</a:t>
            </a:r>
            <a:r>
              <a:rPr sz="1050" b="0" i="0" spc="325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CAPTURE</a:t>
            </a:r>
            <a:r>
              <a:rPr sz="1050" b="0" i="0" spc="325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UTILISATION</a:t>
            </a:r>
            <a:r>
              <a:rPr sz="1050" b="0" i="0" spc="32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sz="1050" b="0" i="0" spc="325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STORAGE</a:t>
            </a:r>
            <a:r>
              <a:rPr sz="1050" b="0" i="0" spc="325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spc="4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CONFERENCE</a:t>
            </a:r>
            <a:endParaRPr sz="1050" b="0" i="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object 6">
            <a:extLst>
              <a:ext uri="{FF2B5EF4-FFF2-40B4-BE49-F238E27FC236}">
                <a16:creationId xmlns:a16="http://schemas.microsoft.com/office/drawing/2014/main" id="{F6B28EB5-6AB1-D5EF-0756-B3BC8FCCDFD3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714841" y="10821667"/>
            <a:ext cx="243209" cy="2432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FDBE23-7C93-8AFA-19EC-9C47CA78B1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8339" y="396875"/>
            <a:ext cx="3235311" cy="4408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83">
            <a:extLst>
              <a:ext uri="{FF2B5EF4-FFF2-40B4-BE49-F238E27FC236}">
                <a16:creationId xmlns:a16="http://schemas.microsoft.com/office/drawing/2014/main" id="{5BE49ED3-7979-FAD0-CCB2-A1662F7DBC0D}"/>
              </a:ext>
            </a:extLst>
          </p:cNvPr>
          <p:cNvSpPr/>
          <p:nvPr userDrawn="1"/>
        </p:nvSpPr>
        <p:spPr>
          <a:xfrm>
            <a:off x="0" y="0"/>
            <a:ext cx="265430" cy="4899660"/>
          </a:xfrm>
          <a:custGeom>
            <a:avLst/>
            <a:gdLst/>
            <a:ahLst/>
            <a:cxnLst/>
            <a:rect l="l" t="t" r="r" b="b"/>
            <a:pathLst>
              <a:path w="265430" h="4899660">
                <a:moveTo>
                  <a:pt x="0" y="4899481"/>
                </a:moveTo>
                <a:lnTo>
                  <a:pt x="120622" y="4899481"/>
                </a:lnTo>
                <a:lnTo>
                  <a:pt x="166183" y="4892130"/>
                </a:lnTo>
                <a:lnTo>
                  <a:pt x="205752" y="4871665"/>
                </a:lnTo>
                <a:lnTo>
                  <a:pt x="236954" y="4840460"/>
                </a:lnTo>
                <a:lnTo>
                  <a:pt x="257416" y="4800890"/>
                </a:lnTo>
                <a:lnTo>
                  <a:pt x="264764" y="4755329"/>
                </a:lnTo>
                <a:lnTo>
                  <a:pt x="264764" y="2707763"/>
                </a:lnTo>
                <a:lnTo>
                  <a:pt x="265099" y="2707763"/>
                </a:lnTo>
                <a:lnTo>
                  <a:pt x="265099" y="2302592"/>
                </a:lnTo>
                <a:lnTo>
                  <a:pt x="265099" y="1897416"/>
                </a:lnTo>
                <a:lnTo>
                  <a:pt x="264764" y="1897416"/>
                </a:lnTo>
                <a:lnTo>
                  <a:pt x="264764" y="0"/>
                </a:lnTo>
              </a:path>
            </a:pathLst>
          </a:custGeom>
          <a:ln w="15706">
            <a:solidFill>
              <a:srgbClr val="EDE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6">
            <a:extLst>
              <a:ext uri="{FF2B5EF4-FFF2-40B4-BE49-F238E27FC236}">
                <a16:creationId xmlns:a16="http://schemas.microsoft.com/office/drawing/2014/main" id="{0A4D58D3-1150-7A41-9677-5EB3AEC0718D}"/>
              </a:ext>
            </a:extLst>
          </p:cNvPr>
          <p:cNvSpPr/>
          <p:nvPr userDrawn="1"/>
        </p:nvSpPr>
        <p:spPr>
          <a:xfrm>
            <a:off x="19817257" y="0"/>
            <a:ext cx="287020" cy="3112135"/>
          </a:xfrm>
          <a:custGeom>
            <a:avLst/>
            <a:gdLst/>
            <a:ahLst/>
            <a:cxnLst/>
            <a:rect l="l" t="t" r="r" b="b"/>
            <a:pathLst>
              <a:path w="287019" h="3112135">
                <a:moveTo>
                  <a:pt x="335" y="0"/>
                </a:moveTo>
                <a:lnTo>
                  <a:pt x="335" y="126333"/>
                </a:lnTo>
                <a:lnTo>
                  <a:pt x="0" y="126333"/>
                </a:lnTo>
                <a:lnTo>
                  <a:pt x="0" y="531504"/>
                </a:lnTo>
                <a:lnTo>
                  <a:pt x="0" y="936680"/>
                </a:lnTo>
                <a:lnTo>
                  <a:pt x="335" y="936680"/>
                </a:lnTo>
                <a:lnTo>
                  <a:pt x="335" y="2967974"/>
                </a:lnTo>
                <a:lnTo>
                  <a:pt x="7683" y="3013536"/>
                </a:lnTo>
                <a:lnTo>
                  <a:pt x="28145" y="3053106"/>
                </a:lnTo>
                <a:lnTo>
                  <a:pt x="59347" y="3084310"/>
                </a:lnTo>
                <a:lnTo>
                  <a:pt x="98916" y="3104775"/>
                </a:lnTo>
                <a:lnTo>
                  <a:pt x="144477" y="3112127"/>
                </a:lnTo>
                <a:lnTo>
                  <a:pt x="286842" y="3112127"/>
                </a:lnTo>
              </a:path>
            </a:pathLst>
          </a:custGeom>
          <a:ln w="15706">
            <a:solidFill>
              <a:srgbClr val="EDE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id="{78B05422-4C3E-5C11-B364-5C724BDE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1364934"/>
            <a:ext cx="18574268" cy="198833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500" b="1" i="0">
                <a:solidFill>
                  <a:srgbClr val="2D4954"/>
                </a:solidFill>
                <a:latin typeface="Open Sans Extrabold"/>
                <a:cs typeface="Open Sans Extrabold"/>
              </a:defRPr>
            </a:lvl1pPr>
          </a:lstStyle>
          <a:p>
            <a:endParaRPr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3F2EEF3-34D3-3D3F-9869-A86DF2DC68A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55651" y="3983499"/>
            <a:ext cx="5760000" cy="1823576"/>
          </a:xfrm>
        </p:spPr>
        <p:txBody>
          <a:bodyPr/>
          <a:lstStyle>
            <a:lvl1pPr>
              <a:defRPr sz="2650"/>
            </a:lvl1pPr>
            <a:lvl2pPr>
              <a:defRPr sz="2450" b="1" i="0">
                <a:solidFill>
                  <a:srgbClr val="2D4954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2pPr>
            <a:lvl3pPr>
              <a:defRPr sz="2250">
                <a:solidFill>
                  <a:srgbClr val="2D4954"/>
                </a:solidFill>
              </a:defRPr>
            </a:lvl3pPr>
            <a:lvl4pPr>
              <a:defRPr sz="2250">
                <a:solidFill>
                  <a:srgbClr val="2D4954"/>
                </a:solidFill>
              </a:defRPr>
            </a:lvl4pPr>
            <a:lvl5pPr>
              <a:defRPr sz="2250">
                <a:solidFill>
                  <a:srgbClr val="2D4954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A28210FB-4E1B-B54F-7D20-80BBE50EFA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161343" y="3983499"/>
            <a:ext cx="5760000" cy="1823576"/>
          </a:xfrm>
        </p:spPr>
        <p:txBody>
          <a:bodyPr/>
          <a:lstStyle>
            <a:lvl1pPr>
              <a:defRPr sz="2650"/>
            </a:lvl1pPr>
            <a:lvl2pPr>
              <a:defRPr sz="2450" b="1" i="0">
                <a:solidFill>
                  <a:srgbClr val="2D4954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2pPr>
            <a:lvl3pPr>
              <a:defRPr sz="2250">
                <a:solidFill>
                  <a:srgbClr val="2D4954"/>
                </a:solidFill>
              </a:defRPr>
            </a:lvl3pPr>
            <a:lvl4pPr>
              <a:defRPr sz="2250">
                <a:solidFill>
                  <a:srgbClr val="2D4954"/>
                </a:solidFill>
              </a:defRPr>
            </a:lvl4pPr>
            <a:lvl5pPr>
              <a:defRPr sz="2250">
                <a:solidFill>
                  <a:srgbClr val="2D4954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DFC86CAC-3231-7555-A4A5-B10879AED1F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569918" y="3983499"/>
            <a:ext cx="5760000" cy="1823576"/>
          </a:xfrm>
        </p:spPr>
        <p:txBody>
          <a:bodyPr/>
          <a:lstStyle>
            <a:lvl1pPr>
              <a:defRPr sz="2650"/>
            </a:lvl1pPr>
            <a:lvl2pPr>
              <a:defRPr sz="2450" b="1" i="0">
                <a:solidFill>
                  <a:srgbClr val="2D4954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2pPr>
            <a:lvl3pPr>
              <a:defRPr sz="2250">
                <a:solidFill>
                  <a:srgbClr val="2D4954"/>
                </a:solidFill>
              </a:defRPr>
            </a:lvl3pPr>
            <a:lvl4pPr>
              <a:defRPr sz="2250">
                <a:solidFill>
                  <a:srgbClr val="2D4954"/>
                </a:solidFill>
              </a:defRPr>
            </a:lvl4pPr>
            <a:lvl5pPr>
              <a:defRPr sz="2250">
                <a:solidFill>
                  <a:srgbClr val="2D4954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8A2C30A4-C07C-7D05-A20E-EDBCE15B65E6}"/>
              </a:ext>
            </a:extLst>
          </p:cNvPr>
          <p:cNvSpPr txBox="1"/>
          <p:nvPr userDrawn="1"/>
        </p:nvSpPr>
        <p:spPr>
          <a:xfrm>
            <a:off x="19755653" y="3936755"/>
            <a:ext cx="161583" cy="6567170"/>
          </a:xfrm>
          <a:prstGeom prst="rect">
            <a:avLst/>
          </a:prstGeom>
        </p:spPr>
        <p:txBody>
          <a:bodyPr vert="vert270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WORLD</a:t>
            </a:r>
            <a:r>
              <a:rPr sz="1050" b="0" i="0" spc="32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CARBON</a:t>
            </a:r>
            <a:r>
              <a:rPr sz="1050" b="0" i="0" spc="325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CAPTURE</a:t>
            </a:r>
            <a:r>
              <a:rPr sz="1050" b="0" i="0" spc="325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UTILISATION</a:t>
            </a:r>
            <a:r>
              <a:rPr sz="1050" b="0" i="0" spc="32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sz="1050" b="0" i="0" spc="325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STORAGE</a:t>
            </a:r>
            <a:r>
              <a:rPr sz="1050" b="0" i="0" spc="325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spc="4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CONFERENCE</a:t>
            </a:r>
            <a:endParaRPr sz="1050" b="0" i="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ject 6">
            <a:extLst>
              <a:ext uri="{FF2B5EF4-FFF2-40B4-BE49-F238E27FC236}">
                <a16:creationId xmlns:a16="http://schemas.microsoft.com/office/drawing/2014/main" id="{3896973E-7085-AA18-1B1E-625A29AFC5FD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714841" y="10821667"/>
            <a:ext cx="243209" cy="243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05B20C-E5CC-900A-7F86-A3396F7442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8339" y="396875"/>
            <a:ext cx="3235311" cy="44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5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3">
            <a:extLst>
              <a:ext uri="{FF2B5EF4-FFF2-40B4-BE49-F238E27FC236}">
                <a16:creationId xmlns:a16="http://schemas.microsoft.com/office/drawing/2014/main" id="{C001F2A6-4D7D-FB59-ED9E-FBB577C382C7}"/>
              </a:ext>
            </a:extLst>
          </p:cNvPr>
          <p:cNvSpPr/>
          <p:nvPr userDrawn="1"/>
        </p:nvSpPr>
        <p:spPr>
          <a:xfrm>
            <a:off x="0" y="0"/>
            <a:ext cx="265430" cy="4899660"/>
          </a:xfrm>
          <a:custGeom>
            <a:avLst/>
            <a:gdLst/>
            <a:ahLst/>
            <a:cxnLst/>
            <a:rect l="l" t="t" r="r" b="b"/>
            <a:pathLst>
              <a:path w="265430" h="4899660">
                <a:moveTo>
                  <a:pt x="0" y="4899481"/>
                </a:moveTo>
                <a:lnTo>
                  <a:pt x="120622" y="4899481"/>
                </a:lnTo>
                <a:lnTo>
                  <a:pt x="166183" y="4892130"/>
                </a:lnTo>
                <a:lnTo>
                  <a:pt x="205752" y="4871665"/>
                </a:lnTo>
                <a:lnTo>
                  <a:pt x="236954" y="4840460"/>
                </a:lnTo>
                <a:lnTo>
                  <a:pt x="257416" y="4800890"/>
                </a:lnTo>
                <a:lnTo>
                  <a:pt x="264764" y="4755329"/>
                </a:lnTo>
                <a:lnTo>
                  <a:pt x="264764" y="2707763"/>
                </a:lnTo>
                <a:lnTo>
                  <a:pt x="265099" y="2707763"/>
                </a:lnTo>
                <a:lnTo>
                  <a:pt x="265099" y="2302592"/>
                </a:lnTo>
                <a:lnTo>
                  <a:pt x="265099" y="1897416"/>
                </a:lnTo>
                <a:lnTo>
                  <a:pt x="264764" y="1897416"/>
                </a:lnTo>
                <a:lnTo>
                  <a:pt x="264764" y="0"/>
                </a:lnTo>
              </a:path>
            </a:pathLst>
          </a:custGeom>
          <a:ln w="15706">
            <a:solidFill>
              <a:srgbClr val="EDE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6">
            <a:extLst>
              <a:ext uri="{FF2B5EF4-FFF2-40B4-BE49-F238E27FC236}">
                <a16:creationId xmlns:a16="http://schemas.microsoft.com/office/drawing/2014/main" id="{4A1C4E6F-7626-7A83-BABA-FFA04201D7E2}"/>
              </a:ext>
            </a:extLst>
          </p:cNvPr>
          <p:cNvSpPr/>
          <p:nvPr userDrawn="1"/>
        </p:nvSpPr>
        <p:spPr>
          <a:xfrm>
            <a:off x="19817257" y="0"/>
            <a:ext cx="287020" cy="3112135"/>
          </a:xfrm>
          <a:custGeom>
            <a:avLst/>
            <a:gdLst/>
            <a:ahLst/>
            <a:cxnLst/>
            <a:rect l="l" t="t" r="r" b="b"/>
            <a:pathLst>
              <a:path w="287019" h="3112135">
                <a:moveTo>
                  <a:pt x="335" y="0"/>
                </a:moveTo>
                <a:lnTo>
                  <a:pt x="335" y="126333"/>
                </a:lnTo>
                <a:lnTo>
                  <a:pt x="0" y="126333"/>
                </a:lnTo>
                <a:lnTo>
                  <a:pt x="0" y="531504"/>
                </a:lnTo>
                <a:lnTo>
                  <a:pt x="0" y="936680"/>
                </a:lnTo>
                <a:lnTo>
                  <a:pt x="335" y="936680"/>
                </a:lnTo>
                <a:lnTo>
                  <a:pt x="335" y="2967974"/>
                </a:lnTo>
                <a:lnTo>
                  <a:pt x="7683" y="3013536"/>
                </a:lnTo>
                <a:lnTo>
                  <a:pt x="28145" y="3053106"/>
                </a:lnTo>
                <a:lnTo>
                  <a:pt x="59347" y="3084310"/>
                </a:lnTo>
                <a:lnTo>
                  <a:pt x="98916" y="3104775"/>
                </a:lnTo>
                <a:lnTo>
                  <a:pt x="144477" y="3112127"/>
                </a:lnTo>
                <a:lnTo>
                  <a:pt x="286842" y="3112127"/>
                </a:lnTo>
              </a:path>
            </a:pathLst>
          </a:custGeom>
          <a:ln w="15706">
            <a:solidFill>
              <a:srgbClr val="EDE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BD542A27-9AA0-AE40-3179-5EBAA23B5568}"/>
              </a:ext>
            </a:extLst>
          </p:cNvPr>
          <p:cNvSpPr txBox="1"/>
          <p:nvPr userDrawn="1"/>
        </p:nvSpPr>
        <p:spPr>
          <a:xfrm>
            <a:off x="19755653" y="3936755"/>
            <a:ext cx="161583" cy="6567170"/>
          </a:xfrm>
          <a:prstGeom prst="rect">
            <a:avLst/>
          </a:prstGeom>
        </p:spPr>
        <p:txBody>
          <a:bodyPr vert="vert270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WORLD</a:t>
            </a:r>
            <a:r>
              <a:rPr sz="1050" b="0" i="0" spc="32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CARBON</a:t>
            </a:r>
            <a:r>
              <a:rPr sz="1050" b="0" i="0" spc="325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CAPTURE</a:t>
            </a:r>
            <a:r>
              <a:rPr sz="1050" b="0" i="0" spc="325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UTILISATION</a:t>
            </a:r>
            <a:r>
              <a:rPr sz="1050" b="0" i="0" spc="32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sz="1050" b="0" i="0" spc="325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STORAGE</a:t>
            </a:r>
            <a:r>
              <a:rPr sz="1050" b="0" i="0" spc="325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50" b="0" i="0" spc="40" dirty="0">
                <a:solidFill>
                  <a:srgbClr val="2D495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CONFERENCE</a:t>
            </a:r>
            <a:endParaRPr sz="1050" b="0" i="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object 6">
            <a:extLst>
              <a:ext uri="{FF2B5EF4-FFF2-40B4-BE49-F238E27FC236}">
                <a16:creationId xmlns:a16="http://schemas.microsoft.com/office/drawing/2014/main" id="{9D2D9CB9-267F-368B-0700-B561FA3D4BEB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714841" y="10821667"/>
            <a:ext cx="243209" cy="24320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315C3BC-4CF1-A3E8-9A26-69F8AB256B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8339" y="396875"/>
            <a:ext cx="3235311" cy="44087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9450" y="3313101"/>
            <a:ext cx="10351135" cy="5984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EA5E2B"/>
                </a:solidFill>
                <a:latin typeface="Open Sans Extrabold"/>
                <a:cs typeface="Open Sans Extrabold"/>
              </a:defRPr>
            </a:lvl1pPr>
          </a:lstStyle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6" r:id="rId3"/>
    <p:sldLayoutId id="2147483662" r:id="rId4"/>
    <p:sldLayoutId id="2147483669" r:id="rId5"/>
    <p:sldLayoutId id="2147483670" r:id="rId6"/>
    <p:sldLayoutId id="2147483663" r:id="rId7"/>
    <p:sldLayoutId id="2147483671" r:id="rId8"/>
    <p:sldLayoutId id="2147483665" r:id="rId9"/>
    <p:sldLayoutId id="2147483668" r:id="rId10"/>
    <p:sldLayoutId id="2147483661" r:id="rId11"/>
  </p:sldLayoutIdLst>
  <p:txStyles>
    <p:titleStyle>
      <a:lvl1pPr>
        <a:defRPr b="1" i="0" u="none"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4A194-9C06-CEDC-2353-12F7C1921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aerial view of a forest&#10;&#10;Description automatically generated">
            <a:extLst>
              <a:ext uri="{FF2B5EF4-FFF2-40B4-BE49-F238E27FC236}">
                <a16:creationId xmlns:a16="http://schemas.microsoft.com/office/drawing/2014/main" id="{E4280D7E-9364-4A2A-27E8-C43A6B3D468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0" b="15150"/>
          <a:stretch>
            <a:fillRect/>
          </a:stretch>
        </p:blipFill>
        <p:spPr/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A01C9863-EB61-FA18-8F41-32C81F5BD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780" y="5054059"/>
            <a:ext cx="11177270" cy="2769989"/>
          </a:xfrm>
        </p:spPr>
        <p:txBody>
          <a:bodyPr/>
          <a:lstStyle/>
          <a:p>
            <a:r>
              <a:rPr lang="en-NL" dirty="0"/>
              <a:t>WCCUS – World Carbon Capture Utilisation and storage conference template, ready to be adjusted to your personal presentation</a:t>
            </a:r>
          </a:p>
        </p:txBody>
      </p:sp>
      <p:sp>
        <p:nvSpPr>
          <p:cNvPr id="24" name="Subtitle 23">
            <a:extLst>
              <a:ext uri="{FF2B5EF4-FFF2-40B4-BE49-F238E27FC236}">
                <a16:creationId xmlns:a16="http://schemas.microsoft.com/office/drawing/2014/main" id="{CF9DC548-D02B-E882-50C9-CEE6CED4FD3D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en-NL" dirty="0"/>
              <a:t>By: Your name and Last name</a:t>
            </a:r>
          </a:p>
        </p:txBody>
      </p:sp>
      <p:pic>
        <p:nvPicPr>
          <p:cNvPr id="6" name="Picture Placeholder 5" descr="A black and orange sign with text&#10;&#10;Description automatically generated">
            <a:extLst>
              <a:ext uri="{FF2B5EF4-FFF2-40B4-BE49-F238E27FC236}">
                <a16:creationId xmlns:a16="http://schemas.microsoft.com/office/drawing/2014/main" id="{3A08E6AD-255B-CB31-5D87-49992642E27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061" r="533" b="-53594"/>
          <a:stretch/>
        </p:blipFill>
        <p:spPr>
          <a:xfrm>
            <a:off x="15309850" y="4877166"/>
            <a:ext cx="3562350" cy="2873537"/>
          </a:xfr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D9BCC33-91E6-FDB3-05A1-5A4D3F0FF3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F631DB0-78C0-4534-C6AB-C9F50B9D0F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537" y="538628"/>
            <a:ext cx="11585605" cy="603209"/>
          </a:xfrm>
          <a:prstGeom prst="rect">
            <a:avLst/>
          </a:prstGeom>
        </p:spPr>
      </p:pic>
      <p:sp>
        <p:nvSpPr>
          <p:cNvPr id="8" name="Title 98">
            <a:extLst>
              <a:ext uri="{FF2B5EF4-FFF2-40B4-BE49-F238E27FC236}">
                <a16:creationId xmlns:a16="http://schemas.microsoft.com/office/drawing/2014/main" id="{518B4CFC-DD76-CE47-26C1-61C6E3B23BCE}"/>
              </a:ext>
            </a:extLst>
          </p:cNvPr>
          <p:cNvSpPr txBox="1">
            <a:spLocks/>
          </p:cNvSpPr>
          <p:nvPr/>
        </p:nvSpPr>
        <p:spPr>
          <a:xfrm rot="20469487">
            <a:off x="4295365" y="7593078"/>
            <a:ext cx="9255393" cy="2308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 u="none">
                <a:solidFill>
                  <a:srgbClr val="2D4954"/>
                </a:solidFill>
                <a:latin typeface="Open Sans Extrabold"/>
                <a:ea typeface="Roboto" panose="02000000000000000000" pitchFamily="2" charset="0"/>
                <a:cs typeface="Open Sans Extrabold"/>
              </a:defRPr>
            </a:lvl1pPr>
          </a:lstStyle>
          <a:p>
            <a:r>
              <a:rPr lang="en-NL" sz="15000" dirty="0">
                <a:solidFill>
                  <a:schemeClr val="bg1">
                    <a:lumMod val="75000"/>
                    <a:alpha val="30000"/>
                  </a:schemeClr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888443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17D23-F561-D343-CE3D-5C891CA9B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E9080-C898-B468-DE61-15FC32061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835832-B175-7D62-363F-E258B260A6E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1AD97E-888F-B90B-0909-274A3BD9EAFA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99E1B9-635F-4B61-0554-B8FC8D30F2D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87901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66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F905B1B-D00F-3344-6783-7F96B5027FC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AE33F1C0-6945-D2D2-81BE-E9A76E9815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24" name="Subtitle 23">
            <a:extLst>
              <a:ext uri="{FF2B5EF4-FFF2-40B4-BE49-F238E27FC236}">
                <a16:creationId xmlns:a16="http://schemas.microsoft.com/office/drawing/2014/main" id="{1714ED4C-4377-0349-4C3C-CCB923F7EC31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8588FF3-AD7B-F82C-26A4-C789D615D2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7A387DB-3623-C1AC-49B9-18C4AE5559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026D7EC-B0C8-0E7D-1765-94C01D754950}"/>
              </a:ext>
            </a:extLst>
          </p:cNvPr>
          <p:cNvSpPr txBox="1">
            <a:spLocks/>
          </p:cNvSpPr>
          <p:nvPr/>
        </p:nvSpPr>
        <p:spPr>
          <a:xfrm>
            <a:off x="6977647" y="3096506"/>
            <a:ext cx="6148805" cy="81560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algn="ctr">
              <a:defRPr sz="2650" b="1" i="0">
                <a:solidFill>
                  <a:srgbClr val="2D4954"/>
                </a:solidFill>
                <a:latin typeface="Open Sans Extrabold"/>
                <a:ea typeface="+mn-ea"/>
                <a:cs typeface="Open Sans Extrabold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olidFill>
                  <a:schemeClr val="bg1"/>
                </a:solidFill>
              </a:rPr>
              <a:t>Click on </a:t>
            </a:r>
            <a:r>
              <a:rPr lang="nl-NL" dirty="0" err="1">
                <a:solidFill>
                  <a:schemeClr val="bg1"/>
                </a:solidFill>
              </a:rPr>
              <a:t>the</a:t>
            </a:r>
            <a:r>
              <a:rPr lang="nl-NL" dirty="0">
                <a:solidFill>
                  <a:schemeClr val="bg1"/>
                </a:solidFill>
              </a:rPr>
              <a:t> icon below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 err="1">
                <a:solidFill>
                  <a:schemeClr val="bg1"/>
                </a:solidFill>
              </a:rPr>
              <a:t>to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add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your</a:t>
            </a:r>
            <a:r>
              <a:rPr lang="nl-NL" dirty="0">
                <a:solidFill>
                  <a:schemeClr val="bg1"/>
                </a:solidFill>
              </a:rPr>
              <a:t> image</a:t>
            </a:r>
            <a:endParaRPr lang="en-NL" dirty="0">
              <a:solidFill>
                <a:schemeClr val="bg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E2E8AC1-6AF8-9406-3791-6697D5D79A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537" y="538628"/>
            <a:ext cx="11585605" cy="60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4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BBFCF-2FCA-0282-0043-F51740752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F426CBD-89F1-58A6-57B5-4CC9DCD47A2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79BA63E5-31A0-BC56-A6EA-08A8795485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id="{243F9DA0-E900-D9A5-1A90-22F32D693ECA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29A4CA7-9C40-91E8-7D7B-427E3F66CE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6BD88A7-DAF7-3244-4ECE-3885E679E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8BA95DF-ECA7-02D5-5EA6-9E16586D895A}"/>
              </a:ext>
            </a:extLst>
          </p:cNvPr>
          <p:cNvSpPr txBox="1">
            <a:spLocks/>
          </p:cNvSpPr>
          <p:nvPr/>
        </p:nvSpPr>
        <p:spPr>
          <a:xfrm>
            <a:off x="6977647" y="3096506"/>
            <a:ext cx="6148805" cy="81560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algn="ctr">
              <a:defRPr sz="2650" b="1" i="0">
                <a:solidFill>
                  <a:srgbClr val="2D4954"/>
                </a:solidFill>
                <a:latin typeface="Open Sans Extrabold"/>
                <a:ea typeface="+mn-ea"/>
                <a:cs typeface="Open Sans Extrabold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olidFill>
                  <a:schemeClr val="bg1"/>
                </a:solidFill>
              </a:rPr>
              <a:t>Click on </a:t>
            </a:r>
            <a:r>
              <a:rPr lang="nl-NL" dirty="0" err="1">
                <a:solidFill>
                  <a:schemeClr val="bg1"/>
                </a:solidFill>
              </a:rPr>
              <a:t>the</a:t>
            </a:r>
            <a:r>
              <a:rPr lang="nl-NL" dirty="0">
                <a:solidFill>
                  <a:schemeClr val="bg1"/>
                </a:solidFill>
              </a:rPr>
              <a:t> icon below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 err="1">
                <a:solidFill>
                  <a:schemeClr val="bg1"/>
                </a:solidFill>
              </a:rPr>
              <a:t>to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add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your</a:t>
            </a:r>
            <a:r>
              <a:rPr lang="nl-NL" dirty="0">
                <a:solidFill>
                  <a:schemeClr val="bg1"/>
                </a:solidFill>
              </a:rPr>
              <a:t> image</a:t>
            </a:r>
            <a:endParaRPr lang="en-NL" dirty="0">
              <a:solidFill>
                <a:schemeClr val="bg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54BA56B-15CB-BA4B-07A8-57ABE6DAE2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537" y="538628"/>
            <a:ext cx="11585605" cy="60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9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E239E-12C5-9931-226F-AAED91A59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980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E771C7-CA12-174E-F947-A64C32E3C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807" y="2835275"/>
            <a:ext cx="14072870" cy="692497"/>
          </a:xfrm>
        </p:spPr>
        <p:txBody>
          <a:bodyPr/>
          <a:lstStyle/>
          <a:p>
            <a:endParaRPr lang="en-NL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EDE4160-AA0B-C307-2D13-9BD7271E318B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507807" y="5662613"/>
            <a:ext cx="14072870" cy="407804"/>
          </a:xfrm>
        </p:spPr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17289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3C316-F43C-0E6C-BB81-9A61DE139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09902-577E-6606-F7D4-40C7CD122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0C8FF-EA01-2F82-A07F-D5090F645C4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209801-CC38-8ADC-01B3-73996FAB66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22911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E395A-C9AD-6A83-C4A3-AD246E62C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1EDC32-123D-EA79-D205-F1D3F92A1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10AF3C-6731-176A-1524-78C8EDF6114F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745D45-0EF0-85F7-381A-D36B504C09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63378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F8C3B-1BBE-2AFA-6C89-A086AA935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0222679-91C2-BB2A-9406-6E9FE75688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17416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910EB-8B4F-1BB8-EBB2-3001227BC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969ACC-03F1-B6E8-B273-08EAE9786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51D55-52EF-D007-51EB-FE9839FD5BE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A5716-4A8D-F726-78C6-51FCA813E22A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19975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47</Words>
  <Application>Microsoft Macintosh PowerPoint</Application>
  <PresentationFormat>Custom</PresentationFormat>
  <Paragraphs>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Open Sans</vt:lpstr>
      <vt:lpstr>Open Sans Extrabold</vt:lpstr>
      <vt:lpstr>Office Theme</vt:lpstr>
      <vt:lpstr>WCCUS – World Carbon Capture Utilisation and storage conference template, ready to be adjusted to your personal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Randy van Ijsselstein</cp:lastModifiedBy>
  <cp:revision>25</cp:revision>
  <dcterms:created xsi:type="dcterms:W3CDTF">2024-12-11T10:42:47Z</dcterms:created>
  <dcterms:modified xsi:type="dcterms:W3CDTF">2026-04-13T11:46:42Z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2024-12-11T00:00:00Z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2024-12-11T00:00:00Z</vt:filetime>
  </property>
  <property fmtid="{D5CDD505-2E9C-101B-9397-08002B2CF9AE}" pid="5" name="Producer">
    <vt:lpwstr>Adobe PDF Library 17.0</vt:lpwstr>
  </property>
</Properties>
</file>