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"/>
  </p:notesMasterIdLst>
  <p:sldIdLst>
    <p:sldId id="264" r:id="rId2"/>
    <p:sldId id="266" r:id="rId3"/>
    <p:sldId id="265" r:id="rId4"/>
  </p:sldIdLst>
  <p:sldSz cx="15240000" cy="15240000"/>
  <p:notesSz cx="15240000" cy="15240000"/>
  <p:embeddedFontLst>
    <p:embeddedFont>
      <p:font typeface="Open Sans" panose="020B0606030504020204" pitchFamily="34" charset="0"/>
      <p:regular r:id="rId6"/>
      <p:bold r:id="rId7"/>
      <p:italic r:id="rId8"/>
      <p:boldItalic r:id="rId9"/>
    </p:embeddedFont>
    <p:embeddedFont>
      <p:font typeface="Open Sans Extrabold" panose="020B0606030504020204" pitchFamily="34" charset="0"/>
      <p:bold r:id="rId10"/>
      <p:italic r:id="rId11"/>
      <p:boldItalic r:id="rId12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CE7"/>
    <a:srgbClr val="EA5E2A"/>
    <a:srgbClr val="2D49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54" d="100"/>
          <a:sy n="54" d="100"/>
        </p:scale>
        <p:origin x="2856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604000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632825" y="0"/>
            <a:ext cx="6604000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F0658-EC5E-6B41-8505-E57EC2398241}" type="datetimeFigureOut">
              <a:rPr lang="en-NL" smtClean="0"/>
              <a:t>19/12/2024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048250" y="1905000"/>
            <a:ext cx="5143500" cy="514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24000" y="7334250"/>
            <a:ext cx="12192000" cy="6000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476413"/>
            <a:ext cx="6604000" cy="763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632825" y="14476413"/>
            <a:ext cx="6604000" cy="763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73DEA-28F7-F14C-8384-5994F861391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0682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B73DEA-28F7-F14C-8384-5994F861391B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09972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9FFAE8E1-117A-6458-1E3D-283EFB9DD2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5240000" cy="12332970"/>
          </a:xfrm>
          <a:custGeom>
            <a:avLst/>
            <a:gdLst/>
            <a:ahLst/>
            <a:cxnLst/>
            <a:rect l="l" t="t" r="r" b="b"/>
            <a:pathLst>
              <a:path w="15240000" h="12332970">
                <a:moveTo>
                  <a:pt x="15240000" y="0"/>
                </a:moveTo>
                <a:lnTo>
                  <a:pt x="0" y="0"/>
                </a:lnTo>
                <a:lnTo>
                  <a:pt x="0" y="12332804"/>
                </a:lnTo>
                <a:lnTo>
                  <a:pt x="15240000" y="12332804"/>
                </a:lnTo>
                <a:lnTo>
                  <a:pt x="15240000" y="0"/>
                </a:lnTo>
                <a:close/>
              </a:path>
            </a:pathLst>
          </a:custGeom>
          <a:solidFill>
            <a:srgbClr val="EA5E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F567894-E8B7-DC21-FBDD-1BBD341694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57200" y="457203"/>
            <a:ext cx="14329410" cy="11470005"/>
          </a:xfrm>
          <a:custGeom>
            <a:avLst/>
            <a:gdLst/>
            <a:ahLst/>
            <a:cxnLst/>
            <a:rect l="l" t="t" r="r" b="b"/>
            <a:pathLst>
              <a:path w="14329410" h="11470005">
                <a:moveTo>
                  <a:pt x="11504701" y="0"/>
                </a:move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618825"/>
                </a:lnTo>
                <a:lnTo>
                  <a:pt x="1347" y="10667115"/>
                </a:lnTo>
                <a:lnTo>
                  <a:pt x="5340" y="10714699"/>
                </a:lnTo>
                <a:lnTo>
                  <a:pt x="11908" y="10761503"/>
                </a:lnTo>
                <a:lnTo>
                  <a:pt x="20979" y="10807458"/>
                </a:lnTo>
                <a:lnTo>
                  <a:pt x="32480" y="10852490"/>
                </a:lnTo>
                <a:lnTo>
                  <a:pt x="46341" y="10896528"/>
                </a:lnTo>
                <a:lnTo>
                  <a:pt x="62488" y="10939501"/>
                </a:lnTo>
                <a:lnTo>
                  <a:pt x="80851" y="10981335"/>
                </a:lnTo>
                <a:lnTo>
                  <a:pt x="101358" y="11021960"/>
                </a:lnTo>
                <a:lnTo>
                  <a:pt x="123936" y="11061303"/>
                </a:lnTo>
                <a:lnTo>
                  <a:pt x="148514" y="11099294"/>
                </a:lnTo>
                <a:lnTo>
                  <a:pt x="175020" y="11135859"/>
                </a:lnTo>
                <a:lnTo>
                  <a:pt x="203382" y="11170927"/>
                </a:lnTo>
                <a:lnTo>
                  <a:pt x="233528" y="11204426"/>
                </a:lnTo>
                <a:lnTo>
                  <a:pt x="265387" y="11236285"/>
                </a:lnTo>
                <a:lnTo>
                  <a:pt x="298886" y="11266432"/>
                </a:lnTo>
                <a:lnTo>
                  <a:pt x="333955" y="11294794"/>
                </a:lnTo>
                <a:lnTo>
                  <a:pt x="370520" y="11321299"/>
                </a:lnTo>
                <a:lnTo>
                  <a:pt x="408510" y="11345877"/>
                </a:lnTo>
                <a:lnTo>
                  <a:pt x="447853" y="11368456"/>
                </a:lnTo>
                <a:lnTo>
                  <a:pt x="488478" y="11388962"/>
                </a:lnTo>
                <a:lnTo>
                  <a:pt x="530313" y="11407325"/>
                </a:lnTo>
                <a:lnTo>
                  <a:pt x="573285" y="11423473"/>
                </a:lnTo>
                <a:lnTo>
                  <a:pt x="617323" y="11437333"/>
                </a:lnTo>
                <a:lnTo>
                  <a:pt x="662356" y="11448835"/>
                </a:lnTo>
                <a:lnTo>
                  <a:pt x="708310" y="11457905"/>
                </a:lnTo>
                <a:lnTo>
                  <a:pt x="755115" y="11464473"/>
                </a:lnTo>
                <a:lnTo>
                  <a:pt x="802698" y="11468467"/>
                </a:lnTo>
                <a:lnTo>
                  <a:pt x="850988" y="11469814"/>
                </a:lnTo>
                <a:lnTo>
                  <a:pt x="13903477" y="11469814"/>
                </a:lnTo>
                <a:lnTo>
                  <a:pt x="13949838" y="11467317"/>
                </a:lnTo>
                <a:lnTo>
                  <a:pt x="13994753" y="11460000"/>
                </a:lnTo>
                <a:lnTo>
                  <a:pt x="14037963" y="11448122"/>
                </a:lnTo>
                <a:lnTo>
                  <a:pt x="14079208" y="11431943"/>
                </a:lnTo>
                <a:lnTo>
                  <a:pt x="14118228" y="11411721"/>
                </a:lnTo>
                <a:lnTo>
                  <a:pt x="14154764" y="11387718"/>
                </a:lnTo>
                <a:lnTo>
                  <a:pt x="14188556" y="11360192"/>
                </a:lnTo>
                <a:lnTo>
                  <a:pt x="14219344" y="11329403"/>
                </a:lnTo>
                <a:lnTo>
                  <a:pt x="14246870" y="11295610"/>
                </a:lnTo>
                <a:lnTo>
                  <a:pt x="14270873" y="11259073"/>
                </a:lnTo>
                <a:lnTo>
                  <a:pt x="14291094" y="11220052"/>
                </a:lnTo>
                <a:lnTo>
                  <a:pt x="14307273" y="11178806"/>
                </a:lnTo>
                <a:lnTo>
                  <a:pt x="14319151" y="11135594"/>
                </a:lnTo>
                <a:lnTo>
                  <a:pt x="14326468" y="11090677"/>
                </a:lnTo>
                <a:lnTo>
                  <a:pt x="14328965" y="11044313"/>
                </a:lnTo>
                <a:lnTo>
                  <a:pt x="14325600" y="2707259"/>
                </a:lnTo>
                <a:lnTo>
                  <a:pt x="14324511" y="2659003"/>
                </a:lnTo>
                <a:lnTo>
                  <a:pt x="14321277" y="2611322"/>
                </a:lnTo>
                <a:lnTo>
                  <a:pt x="14315946" y="2564264"/>
                </a:lnTo>
                <a:lnTo>
                  <a:pt x="14308566" y="2517879"/>
                </a:lnTo>
                <a:lnTo>
                  <a:pt x="14299185" y="2472216"/>
                </a:lnTo>
                <a:lnTo>
                  <a:pt x="14287851" y="2427324"/>
                </a:lnTo>
                <a:lnTo>
                  <a:pt x="14274612" y="2383252"/>
                </a:lnTo>
                <a:lnTo>
                  <a:pt x="14259516" y="2340050"/>
                </a:lnTo>
                <a:lnTo>
                  <a:pt x="14242611" y="2297767"/>
                </a:lnTo>
                <a:lnTo>
                  <a:pt x="14223944" y="2256452"/>
                </a:lnTo>
                <a:lnTo>
                  <a:pt x="14203565" y="2216155"/>
                </a:lnTo>
                <a:lnTo>
                  <a:pt x="14181521" y="2176923"/>
                </a:lnTo>
                <a:lnTo>
                  <a:pt x="14157861" y="2138808"/>
                </a:lnTo>
                <a:lnTo>
                  <a:pt x="14132631" y="2101857"/>
                </a:lnTo>
                <a:lnTo>
                  <a:pt x="14105881" y="2066121"/>
                </a:lnTo>
                <a:lnTo>
                  <a:pt x="14077657" y="2031648"/>
                </a:lnTo>
                <a:lnTo>
                  <a:pt x="14048009" y="1998488"/>
                </a:lnTo>
                <a:lnTo>
                  <a:pt x="14016985" y="1966690"/>
                </a:lnTo>
                <a:lnTo>
                  <a:pt x="13984631" y="1936302"/>
                </a:lnTo>
                <a:lnTo>
                  <a:pt x="13950997" y="1907375"/>
                </a:lnTo>
                <a:lnTo>
                  <a:pt x="13916130" y="1879958"/>
                </a:lnTo>
                <a:lnTo>
                  <a:pt x="13880079" y="1854099"/>
                </a:lnTo>
                <a:lnTo>
                  <a:pt x="13842891" y="1829848"/>
                </a:lnTo>
                <a:lnTo>
                  <a:pt x="13804614" y="1807255"/>
                </a:lnTo>
                <a:lnTo>
                  <a:pt x="13765297" y="1786368"/>
                </a:ln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5B17694-8F52-07DB-094D-046B88D33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55247" y="187203"/>
            <a:ext cx="13785215" cy="11083290"/>
          </a:xfrm>
          <a:custGeom>
            <a:avLst/>
            <a:gdLst/>
            <a:ahLst/>
            <a:cxnLst/>
            <a:rect l="l" t="t" r="r" b="b"/>
            <a:pathLst>
              <a:path w="13785215" h="11083290">
                <a:moveTo>
                  <a:pt x="13784751" y="1796702"/>
                </a:move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231818"/>
                </a:lnTo>
                <a:lnTo>
                  <a:pt x="1347" y="10280108"/>
                </a:lnTo>
                <a:lnTo>
                  <a:pt x="5340" y="10327692"/>
                </a:lnTo>
                <a:lnTo>
                  <a:pt x="11908" y="10374496"/>
                </a:lnTo>
                <a:lnTo>
                  <a:pt x="20979" y="10420451"/>
                </a:lnTo>
                <a:lnTo>
                  <a:pt x="32480" y="10465483"/>
                </a:lnTo>
                <a:lnTo>
                  <a:pt x="46341" y="10509521"/>
                </a:lnTo>
                <a:lnTo>
                  <a:pt x="62488" y="10552493"/>
                </a:lnTo>
                <a:lnTo>
                  <a:pt x="80851" y="10594328"/>
                </a:lnTo>
                <a:lnTo>
                  <a:pt x="101358" y="10634953"/>
                </a:lnTo>
                <a:lnTo>
                  <a:pt x="123936" y="10674296"/>
                </a:lnTo>
                <a:lnTo>
                  <a:pt x="148514" y="10712287"/>
                </a:lnTo>
                <a:lnTo>
                  <a:pt x="175020" y="10748852"/>
                </a:lnTo>
                <a:lnTo>
                  <a:pt x="203382" y="10783920"/>
                </a:lnTo>
                <a:lnTo>
                  <a:pt x="233528" y="10817419"/>
                </a:lnTo>
                <a:lnTo>
                  <a:pt x="265387" y="10849278"/>
                </a:lnTo>
                <a:lnTo>
                  <a:pt x="298886" y="10879424"/>
                </a:lnTo>
                <a:lnTo>
                  <a:pt x="333955" y="10907786"/>
                </a:lnTo>
                <a:lnTo>
                  <a:pt x="370520" y="10934292"/>
                </a:lnTo>
                <a:lnTo>
                  <a:pt x="408510" y="10958870"/>
                </a:lnTo>
                <a:lnTo>
                  <a:pt x="447853" y="10981448"/>
                </a:lnTo>
                <a:lnTo>
                  <a:pt x="488478" y="11001955"/>
                </a:lnTo>
                <a:lnTo>
                  <a:pt x="530313" y="11020318"/>
                </a:lnTo>
                <a:lnTo>
                  <a:pt x="573285" y="11036466"/>
                </a:lnTo>
                <a:lnTo>
                  <a:pt x="617323" y="11050326"/>
                </a:lnTo>
                <a:lnTo>
                  <a:pt x="662356" y="11061828"/>
                </a:lnTo>
                <a:lnTo>
                  <a:pt x="708310" y="11070898"/>
                </a:lnTo>
                <a:lnTo>
                  <a:pt x="755115" y="11077466"/>
                </a:lnTo>
                <a:lnTo>
                  <a:pt x="802698" y="11081460"/>
                </a:lnTo>
                <a:lnTo>
                  <a:pt x="850988" y="11082807"/>
                </a:lnTo>
                <a:lnTo>
                  <a:pt x="13784751" y="1108280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289E085-A56F-25A3-9225-ED3E83DF35D0}"/>
              </a:ext>
            </a:extLst>
          </p:cNvPr>
          <p:cNvSpPr/>
          <p:nvPr userDrawn="1"/>
        </p:nvSpPr>
        <p:spPr>
          <a:xfrm>
            <a:off x="1180500" y="6256959"/>
            <a:ext cx="6988175" cy="0"/>
          </a:xfrm>
          <a:custGeom>
            <a:avLst/>
            <a:gdLst/>
            <a:ahLst/>
            <a:cxnLst/>
            <a:rect l="l" t="t" r="r" b="b"/>
            <a:pathLst>
              <a:path w="6988175">
                <a:moveTo>
                  <a:pt x="0" y="0"/>
                </a:moveTo>
                <a:lnTo>
                  <a:pt x="6987616" y="0"/>
                </a:lnTo>
              </a:path>
            </a:pathLst>
          </a:custGeom>
          <a:ln w="12700">
            <a:solidFill>
              <a:srgbClr val="EA5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9744E6BF-BFC6-4B64-D46A-B060095B1688}"/>
              </a:ext>
            </a:extLst>
          </p:cNvPr>
          <p:cNvGrpSpPr/>
          <p:nvPr userDrawn="1"/>
        </p:nvGrpSpPr>
        <p:grpSpPr>
          <a:xfrm>
            <a:off x="1143000" y="6715691"/>
            <a:ext cx="444500" cy="408940"/>
            <a:chOff x="1143000" y="6715691"/>
            <a:chExt cx="444500" cy="408940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D8AA9E0-8203-0BBB-FCA6-8EEC723FDA1F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54038"/>
                  </a:moveTo>
                  <a:lnTo>
                    <a:pt x="0" y="54038"/>
                  </a:lnTo>
                  <a:lnTo>
                    <a:pt x="0" y="396240"/>
                  </a:lnTo>
                  <a:lnTo>
                    <a:pt x="431800" y="396240"/>
                  </a:lnTo>
                  <a:lnTo>
                    <a:pt x="431800" y="378231"/>
                  </a:lnTo>
                  <a:lnTo>
                    <a:pt x="17983" y="378231"/>
                  </a:lnTo>
                  <a:lnTo>
                    <a:pt x="17983" y="126072"/>
                  </a:lnTo>
                  <a:lnTo>
                    <a:pt x="431800" y="126072"/>
                  </a:lnTo>
                  <a:lnTo>
                    <a:pt x="431800" y="108064"/>
                  </a:lnTo>
                  <a:lnTo>
                    <a:pt x="17983" y="108064"/>
                  </a:lnTo>
                  <a:lnTo>
                    <a:pt x="17983" y="72047"/>
                  </a:lnTo>
                  <a:lnTo>
                    <a:pt x="431800" y="72047"/>
                  </a:lnTo>
                  <a:lnTo>
                    <a:pt x="431800" y="54038"/>
                  </a:lnTo>
                  <a:close/>
                </a:path>
                <a:path w="431800" h="396240">
                  <a:moveTo>
                    <a:pt x="431800" y="126072"/>
                  </a:moveTo>
                  <a:lnTo>
                    <a:pt x="413804" y="126072"/>
                  </a:lnTo>
                  <a:lnTo>
                    <a:pt x="413804" y="378231"/>
                  </a:lnTo>
                  <a:lnTo>
                    <a:pt x="431800" y="378231"/>
                  </a:lnTo>
                  <a:lnTo>
                    <a:pt x="431800" y="126072"/>
                  </a:lnTo>
                  <a:close/>
                </a:path>
                <a:path w="431800" h="396240">
                  <a:moveTo>
                    <a:pt x="135496" y="282155"/>
                  </a:moveTo>
                  <a:lnTo>
                    <a:pt x="116928" y="284467"/>
                  </a:lnTo>
                  <a:lnTo>
                    <a:pt x="121569" y="300254"/>
                  </a:lnTo>
                  <a:lnTo>
                    <a:pt x="131514" y="312845"/>
                  </a:lnTo>
                  <a:lnTo>
                    <a:pt x="146175" y="321179"/>
                  </a:lnTo>
                  <a:lnTo>
                    <a:pt x="164960" y="324192"/>
                  </a:lnTo>
                  <a:lnTo>
                    <a:pt x="184588" y="320993"/>
                  </a:lnTo>
                  <a:lnTo>
                    <a:pt x="200802" y="311983"/>
                  </a:lnTo>
                  <a:lnTo>
                    <a:pt x="202486" y="309854"/>
                  </a:lnTo>
                  <a:lnTo>
                    <a:pt x="165074" y="309854"/>
                  </a:lnTo>
                  <a:lnTo>
                    <a:pt x="153745" y="307882"/>
                  </a:lnTo>
                  <a:lnTo>
                    <a:pt x="145227" y="302286"/>
                  </a:lnTo>
                  <a:lnTo>
                    <a:pt x="139239" y="293550"/>
                  </a:lnTo>
                  <a:lnTo>
                    <a:pt x="135496" y="282155"/>
                  </a:lnTo>
                  <a:close/>
                </a:path>
                <a:path w="431800" h="396240">
                  <a:moveTo>
                    <a:pt x="287870" y="211353"/>
                  </a:moveTo>
                  <a:lnTo>
                    <a:pt x="269316" y="211353"/>
                  </a:lnTo>
                  <a:lnTo>
                    <a:pt x="269316" y="324192"/>
                  </a:lnTo>
                  <a:lnTo>
                    <a:pt x="287870" y="324192"/>
                  </a:lnTo>
                  <a:lnTo>
                    <a:pt x="287870" y="211353"/>
                  </a:lnTo>
                  <a:close/>
                </a:path>
                <a:path w="431800" h="396240">
                  <a:moveTo>
                    <a:pt x="204090" y="253578"/>
                  </a:moveTo>
                  <a:lnTo>
                    <a:pt x="171756" y="253578"/>
                  </a:lnTo>
                  <a:lnTo>
                    <a:pt x="185148" y="258483"/>
                  </a:lnTo>
                  <a:lnTo>
                    <a:pt x="193399" y="267987"/>
                  </a:lnTo>
                  <a:lnTo>
                    <a:pt x="196128" y="280047"/>
                  </a:lnTo>
                  <a:lnTo>
                    <a:pt x="196215" y="280428"/>
                  </a:lnTo>
                  <a:lnTo>
                    <a:pt x="193771" y="292232"/>
                  </a:lnTo>
                  <a:lnTo>
                    <a:pt x="187102" y="301547"/>
                  </a:lnTo>
                  <a:lnTo>
                    <a:pt x="177205" y="307658"/>
                  </a:lnTo>
                  <a:lnTo>
                    <a:pt x="165074" y="309854"/>
                  </a:lnTo>
                  <a:lnTo>
                    <a:pt x="202486" y="309854"/>
                  </a:lnTo>
                  <a:lnTo>
                    <a:pt x="211830" y="298041"/>
                  </a:lnTo>
                  <a:lnTo>
                    <a:pt x="215813" y="280428"/>
                  </a:lnTo>
                  <a:lnTo>
                    <a:pt x="215900" y="280047"/>
                  </a:lnTo>
                  <a:lnTo>
                    <a:pt x="214079" y="267987"/>
                  </a:lnTo>
                  <a:lnTo>
                    <a:pt x="213999" y="267457"/>
                  </a:lnTo>
                  <a:lnTo>
                    <a:pt x="208478" y="257276"/>
                  </a:lnTo>
                  <a:lnTo>
                    <a:pt x="204090" y="253578"/>
                  </a:lnTo>
                  <a:close/>
                </a:path>
                <a:path w="431800" h="396240">
                  <a:moveTo>
                    <a:pt x="198760" y="194335"/>
                  </a:moveTo>
                  <a:lnTo>
                    <a:pt x="164655" y="194335"/>
                  </a:lnTo>
                  <a:lnTo>
                    <a:pt x="174965" y="196072"/>
                  </a:lnTo>
                  <a:lnTo>
                    <a:pt x="182440" y="200610"/>
                  </a:lnTo>
                  <a:lnTo>
                    <a:pt x="182843" y="200921"/>
                  </a:lnTo>
                  <a:lnTo>
                    <a:pt x="187697" y="207815"/>
                  </a:lnTo>
                  <a:lnTo>
                    <a:pt x="189244" y="215506"/>
                  </a:lnTo>
                  <a:lnTo>
                    <a:pt x="189318" y="216763"/>
                  </a:lnTo>
                  <a:lnTo>
                    <a:pt x="186437" y="227479"/>
                  </a:lnTo>
                  <a:lnTo>
                    <a:pt x="178647" y="235092"/>
                  </a:lnTo>
                  <a:lnTo>
                    <a:pt x="167785" y="239196"/>
                  </a:lnTo>
                  <a:lnTo>
                    <a:pt x="155587" y="239763"/>
                  </a:lnTo>
                  <a:lnTo>
                    <a:pt x="153517" y="254939"/>
                  </a:lnTo>
                  <a:lnTo>
                    <a:pt x="171756" y="253578"/>
                  </a:lnTo>
                  <a:lnTo>
                    <a:pt x="204090" y="253578"/>
                  </a:lnTo>
                  <a:lnTo>
                    <a:pt x="199606" y="249801"/>
                  </a:lnTo>
                  <a:lnTo>
                    <a:pt x="187655" y="245325"/>
                  </a:lnTo>
                  <a:lnTo>
                    <a:pt x="196942" y="239905"/>
                  </a:lnTo>
                  <a:lnTo>
                    <a:pt x="203431" y="233102"/>
                  </a:lnTo>
                  <a:lnTo>
                    <a:pt x="207239" y="225269"/>
                  </a:lnTo>
                  <a:lnTo>
                    <a:pt x="208363" y="217582"/>
                  </a:lnTo>
                  <a:lnTo>
                    <a:pt x="208394" y="216382"/>
                  </a:lnTo>
                  <a:lnTo>
                    <a:pt x="205141" y="202357"/>
                  </a:lnTo>
                  <a:lnTo>
                    <a:pt x="198760" y="194335"/>
                  </a:lnTo>
                  <a:close/>
                </a:path>
                <a:path w="431800" h="396240">
                  <a:moveTo>
                    <a:pt x="287870" y="180111"/>
                  </a:moveTo>
                  <a:lnTo>
                    <a:pt x="275920" y="180111"/>
                  </a:lnTo>
                  <a:lnTo>
                    <a:pt x="270405" y="188458"/>
                  </a:lnTo>
                  <a:lnTo>
                    <a:pt x="261761" y="197718"/>
                  </a:lnTo>
                  <a:lnTo>
                    <a:pt x="249690" y="207023"/>
                  </a:lnTo>
                  <a:lnTo>
                    <a:pt x="233895" y="215506"/>
                  </a:lnTo>
                  <a:lnTo>
                    <a:pt x="233895" y="232232"/>
                  </a:lnTo>
                  <a:lnTo>
                    <a:pt x="242784" y="228525"/>
                  </a:lnTo>
                  <a:lnTo>
                    <a:pt x="252253" y="223473"/>
                  </a:lnTo>
                  <a:lnTo>
                    <a:pt x="261399" y="217582"/>
                  </a:lnTo>
                  <a:lnTo>
                    <a:pt x="269316" y="211353"/>
                  </a:lnTo>
                  <a:lnTo>
                    <a:pt x="287870" y="211353"/>
                  </a:lnTo>
                  <a:lnTo>
                    <a:pt x="287870" y="180111"/>
                  </a:lnTo>
                  <a:close/>
                </a:path>
                <a:path w="431800" h="396240">
                  <a:moveTo>
                    <a:pt x="164249" y="180111"/>
                  </a:moveTo>
                  <a:lnTo>
                    <a:pt x="147927" y="182480"/>
                  </a:lnTo>
                  <a:lnTo>
                    <a:pt x="134481" y="189474"/>
                  </a:lnTo>
                  <a:lnTo>
                    <a:pt x="124553" y="200921"/>
                  </a:lnTo>
                  <a:lnTo>
                    <a:pt x="118741" y="216763"/>
                  </a:lnTo>
                  <a:lnTo>
                    <a:pt x="119470" y="216763"/>
                  </a:lnTo>
                  <a:lnTo>
                    <a:pt x="137350" y="219735"/>
                  </a:lnTo>
                  <a:lnTo>
                    <a:pt x="140784" y="208538"/>
                  </a:lnTo>
                  <a:lnTo>
                    <a:pt x="146707" y="200610"/>
                  </a:lnTo>
                  <a:lnTo>
                    <a:pt x="154777" y="195894"/>
                  </a:lnTo>
                  <a:lnTo>
                    <a:pt x="164655" y="194335"/>
                  </a:lnTo>
                  <a:lnTo>
                    <a:pt x="198760" y="194335"/>
                  </a:lnTo>
                  <a:lnTo>
                    <a:pt x="195886" y="190722"/>
                  </a:lnTo>
                  <a:lnTo>
                    <a:pt x="181870" y="182945"/>
                  </a:lnTo>
                  <a:lnTo>
                    <a:pt x="164249" y="180111"/>
                  </a:lnTo>
                  <a:close/>
                </a:path>
                <a:path w="431800" h="396240">
                  <a:moveTo>
                    <a:pt x="431800" y="72047"/>
                  </a:moveTo>
                  <a:lnTo>
                    <a:pt x="413804" y="72047"/>
                  </a:lnTo>
                  <a:lnTo>
                    <a:pt x="413804" y="108064"/>
                  </a:lnTo>
                  <a:lnTo>
                    <a:pt x="431800" y="108064"/>
                  </a:lnTo>
                  <a:lnTo>
                    <a:pt x="431800" y="72047"/>
                  </a:lnTo>
                  <a:close/>
                </a:path>
                <a:path w="431800" h="396240">
                  <a:moveTo>
                    <a:pt x="143929" y="0"/>
                  </a:moveTo>
                  <a:lnTo>
                    <a:pt x="71970" y="0"/>
                  </a:lnTo>
                  <a:lnTo>
                    <a:pt x="71970" y="54038"/>
                  </a:lnTo>
                  <a:lnTo>
                    <a:pt x="89966" y="54038"/>
                  </a:lnTo>
                  <a:lnTo>
                    <a:pt x="89966" y="18008"/>
                  </a:lnTo>
                  <a:lnTo>
                    <a:pt x="143929" y="18008"/>
                  </a:lnTo>
                  <a:lnTo>
                    <a:pt x="143929" y="0"/>
                  </a:lnTo>
                  <a:close/>
                </a:path>
                <a:path w="431800" h="396240">
                  <a:moveTo>
                    <a:pt x="143929" y="18008"/>
                  </a:moveTo>
                  <a:lnTo>
                    <a:pt x="125945" y="18008"/>
                  </a:lnTo>
                  <a:lnTo>
                    <a:pt x="125945" y="54038"/>
                  </a:lnTo>
                  <a:lnTo>
                    <a:pt x="143929" y="54038"/>
                  </a:lnTo>
                  <a:lnTo>
                    <a:pt x="143929" y="18008"/>
                  </a:lnTo>
                  <a:close/>
                </a:path>
                <a:path w="431800" h="396240">
                  <a:moveTo>
                    <a:pt x="359829" y="0"/>
                  </a:moveTo>
                  <a:lnTo>
                    <a:pt x="287870" y="0"/>
                  </a:lnTo>
                  <a:lnTo>
                    <a:pt x="287870" y="54038"/>
                  </a:lnTo>
                  <a:lnTo>
                    <a:pt x="305866" y="54038"/>
                  </a:lnTo>
                  <a:lnTo>
                    <a:pt x="305866" y="18008"/>
                  </a:lnTo>
                  <a:lnTo>
                    <a:pt x="359829" y="18008"/>
                  </a:lnTo>
                  <a:lnTo>
                    <a:pt x="359829" y="0"/>
                  </a:lnTo>
                  <a:close/>
                </a:path>
                <a:path w="431800" h="396240">
                  <a:moveTo>
                    <a:pt x="359829" y="18008"/>
                  </a:moveTo>
                  <a:lnTo>
                    <a:pt x="341845" y="18008"/>
                  </a:lnTo>
                  <a:lnTo>
                    <a:pt x="341845" y="54038"/>
                  </a:lnTo>
                  <a:lnTo>
                    <a:pt x="359829" y="54038"/>
                  </a:lnTo>
                  <a:lnTo>
                    <a:pt x="359829" y="180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C1356BD4-4893-7313-6F86-8E448474DBD9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396240"/>
                  </a:moveTo>
                  <a:lnTo>
                    <a:pt x="0" y="396240"/>
                  </a:lnTo>
                  <a:lnTo>
                    <a:pt x="0" y="54038"/>
                  </a:lnTo>
                  <a:lnTo>
                    <a:pt x="71970" y="54038"/>
                  </a:lnTo>
                  <a:lnTo>
                    <a:pt x="71970" y="0"/>
                  </a:lnTo>
                  <a:lnTo>
                    <a:pt x="143929" y="0"/>
                  </a:lnTo>
                  <a:lnTo>
                    <a:pt x="143929" y="54038"/>
                  </a:lnTo>
                  <a:lnTo>
                    <a:pt x="287870" y="54038"/>
                  </a:lnTo>
                  <a:lnTo>
                    <a:pt x="287870" y="0"/>
                  </a:lnTo>
                  <a:lnTo>
                    <a:pt x="359829" y="0"/>
                  </a:lnTo>
                  <a:lnTo>
                    <a:pt x="359829" y="54038"/>
                  </a:lnTo>
                  <a:lnTo>
                    <a:pt x="431800" y="54038"/>
                  </a:lnTo>
                  <a:lnTo>
                    <a:pt x="431800" y="396240"/>
                  </a:lnTo>
                  <a:close/>
                </a:path>
                <a:path w="431800" h="396240">
                  <a:moveTo>
                    <a:pt x="413804" y="126072"/>
                  </a:moveTo>
                  <a:lnTo>
                    <a:pt x="17983" y="126072"/>
                  </a:lnTo>
                  <a:lnTo>
                    <a:pt x="17983" y="378231"/>
                  </a:lnTo>
                  <a:lnTo>
                    <a:pt x="413804" y="378231"/>
                  </a:lnTo>
                  <a:lnTo>
                    <a:pt x="413804" y="126072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2">
              <a:extLst>
                <a:ext uri="{FF2B5EF4-FFF2-40B4-BE49-F238E27FC236}">
                  <a16:creationId xmlns:a16="http://schemas.microsoft.com/office/drawing/2014/main" id="{6B905AB2-31CA-3EC6-4CC6-A08E95B4593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9928" y="6895803"/>
              <a:ext cx="183642" cy="156781"/>
            </a:xfrm>
            <a:prstGeom prst="rect">
              <a:avLst/>
            </a:prstGeom>
          </p:spPr>
        </p:pic>
        <p:sp>
          <p:nvSpPr>
            <p:cNvPr id="16" name="object 13">
              <a:extLst>
                <a:ext uri="{FF2B5EF4-FFF2-40B4-BE49-F238E27FC236}">
                  <a16:creationId xmlns:a16="http://schemas.microsoft.com/office/drawing/2014/main" id="{8A4928A5-F44E-FAD4-561A-7C8A9CDFA57C}"/>
                </a:ext>
              </a:extLst>
            </p:cNvPr>
            <p:cNvSpPr/>
            <p:nvPr/>
          </p:nvSpPr>
          <p:spPr>
            <a:xfrm>
              <a:off x="1167333" y="6740050"/>
              <a:ext cx="396240" cy="90170"/>
            </a:xfrm>
            <a:custGeom>
              <a:avLst/>
              <a:gdLst/>
              <a:ahLst/>
              <a:cxnLst/>
              <a:rect l="l" t="t" r="r" b="b"/>
              <a:pathLst>
                <a:path w="396240" h="90170">
                  <a:moveTo>
                    <a:pt x="395820" y="54038"/>
                  </a:moveTo>
                  <a:lnTo>
                    <a:pt x="0" y="54038"/>
                  </a:lnTo>
                  <a:lnTo>
                    <a:pt x="0" y="90055"/>
                  </a:lnTo>
                  <a:lnTo>
                    <a:pt x="395820" y="90055"/>
                  </a:lnTo>
                  <a:lnTo>
                    <a:pt x="395820" y="54038"/>
                  </a:lnTo>
                  <a:close/>
                </a:path>
                <a:path w="396240" h="90170">
                  <a:moveTo>
                    <a:pt x="107962" y="0"/>
                  </a:moveTo>
                  <a:lnTo>
                    <a:pt x="71983" y="0"/>
                  </a:lnTo>
                  <a:lnTo>
                    <a:pt x="71983" y="36017"/>
                  </a:lnTo>
                  <a:lnTo>
                    <a:pt x="107962" y="36017"/>
                  </a:lnTo>
                  <a:lnTo>
                    <a:pt x="107962" y="0"/>
                  </a:lnTo>
                  <a:close/>
                </a:path>
                <a:path w="396240" h="90170">
                  <a:moveTo>
                    <a:pt x="323862" y="0"/>
                  </a:moveTo>
                  <a:lnTo>
                    <a:pt x="287883" y="0"/>
                  </a:lnTo>
                  <a:lnTo>
                    <a:pt x="287883" y="36017"/>
                  </a:lnTo>
                  <a:lnTo>
                    <a:pt x="323862" y="36017"/>
                  </a:lnTo>
                  <a:lnTo>
                    <a:pt x="323862" y="0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4">
            <a:extLst>
              <a:ext uri="{FF2B5EF4-FFF2-40B4-BE49-F238E27FC236}">
                <a16:creationId xmlns:a16="http://schemas.microsoft.com/office/drawing/2014/main" id="{1100F232-4EB1-3660-F53C-DEB29A3A0972}"/>
              </a:ext>
            </a:extLst>
          </p:cNvPr>
          <p:cNvGrpSpPr/>
          <p:nvPr userDrawn="1"/>
        </p:nvGrpSpPr>
        <p:grpSpPr>
          <a:xfrm>
            <a:off x="6402205" y="6680131"/>
            <a:ext cx="444500" cy="444500"/>
            <a:chOff x="6402205" y="6680131"/>
            <a:chExt cx="444500" cy="444500"/>
          </a:xfrm>
        </p:grpSpPr>
        <p:sp>
          <p:nvSpPr>
            <p:cNvPr id="18" name="object 15">
              <a:extLst>
                <a:ext uri="{FF2B5EF4-FFF2-40B4-BE49-F238E27FC236}">
                  <a16:creationId xmlns:a16="http://schemas.microsoft.com/office/drawing/2014/main" id="{E66EEEBC-44B8-1BC9-9C3A-C1BD421B517A}"/>
                </a:ext>
              </a:extLst>
            </p:cNvPr>
            <p:cNvSpPr/>
            <p:nvPr/>
          </p:nvSpPr>
          <p:spPr>
            <a:xfrm>
              <a:off x="6408555" y="6686481"/>
              <a:ext cx="431800" cy="431800"/>
            </a:xfrm>
            <a:custGeom>
              <a:avLst/>
              <a:gdLst/>
              <a:ahLst/>
              <a:cxnLst/>
              <a:rect l="l" t="t" r="r" b="b"/>
              <a:pathLst>
                <a:path w="431800" h="431800">
                  <a:moveTo>
                    <a:pt x="215900" y="0"/>
                  </a:moveTo>
                  <a:lnTo>
                    <a:pt x="166419" y="5705"/>
                  </a:lnTo>
                  <a:lnTo>
                    <a:pt x="120985" y="21957"/>
                  </a:lnTo>
                  <a:lnTo>
                    <a:pt x="80896" y="47454"/>
                  </a:lnTo>
                  <a:lnTo>
                    <a:pt x="47454" y="80896"/>
                  </a:lnTo>
                  <a:lnTo>
                    <a:pt x="21957" y="120985"/>
                  </a:lnTo>
                  <a:lnTo>
                    <a:pt x="5705" y="166419"/>
                  </a:lnTo>
                  <a:lnTo>
                    <a:pt x="0" y="215900"/>
                  </a:lnTo>
                  <a:lnTo>
                    <a:pt x="5705" y="265380"/>
                  </a:lnTo>
                  <a:lnTo>
                    <a:pt x="21957" y="310814"/>
                  </a:lnTo>
                  <a:lnTo>
                    <a:pt x="47454" y="350903"/>
                  </a:lnTo>
                  <a:lnTo>
                    <a:pt x="80896" y="384345"/>
                  </a:lnTo>
                  <a:lnTo>
                    <a:pt x="120985" y="409842"/>
                  </a:lnTo>
                  <a:lnTo>
                    <a:pt x="166419" y="426094"/>
                  </a:lnTo>
                  <a:lnTo>
                    <a:pt x="215900" y="431800"/>
                  </a:lnTo>
                  <a:lnTo>
                    <a:pt x="265376" y="426094"/>
                  </a:lnTo>
                  <a:lnTo>
                    <a:pt x="299734" y="413804"/>
                  </a:lnTo>
                  <a:lnTo>
                    <a:pt x="215900" y="413804"/>
                  </a:lnTo>
                  <a:lnTo>
                    <a:pt x="170543" y="408573"/>
                  </a:lnTo>
                  <a:lnTo>
                    <a:pt x="128895" y="393677"/>
                  </a:lnTo>
                  <a:lnTo>
                    <a:pt x="92149" y="370305"/>
                  </a:lnTo>
                  <a:lnTo>
                    <a:pt x="61494" y="339650"/>
                  </a:lnTo>
                  <a:lnTo>
                    <a:pt x="38122" y="302904"/>
                  </a:lnTo>
                  <a:lnTo>
                    <a:pt x="23226" y="261256"/>
                  </a:lnTo>
                  <a:lnTo>
                    <a:pt x="17995" y="215900"/>
                  </a:lnTo>
                  <a:lnTo>
                    <a:pt x="23226" y="170543"/>
                  </a:lnTo>
                  <a:lnTo>
                    <a:pt x="38122" y="128895"/>
                  </a:lnTo>
                  <a:lnTo>
                    <a:pt x="61494" y="92149"/>
                  </a:lnTo>
                  <a:lnTo>
                    <a:pt x="92149" y="61494"/>
                  </a:lnTo>
                  <a:lnTo>
                    <a:pt x="128895" y="38122"/>
                  </a:lnTo>
                  <a:lnTo>
                    <a:pt x="170543" y="23226"/>
                  </a:lnTo>
                  <a:lnTo>
                    <a:pt x="215900" y="17995"/>
                  </a:lnTo>
                  <a:lnTo>
                    <a:pt x="299734" y="17995"/>
                  </a:lnTo>
                  <a:lnTo>
                    <a:pt x="265376" y="5705"/>
                  </a:lnTo>
                  <a:lnTo>
                    <a:pt x="215900" y="0"/>
                  </a:lnTo>
                  <a:close/>
                </a:path>
                <a:path w="431800" h="431800">
                  <a:moveTo>
                    <a:pt x="299734" y="17995"/>
                  </a:moveTo>
                  <a:lnTo>
                    <a:pt x="215900" y="17995"/>
                  </a:lnTo>
                  <a:lnTo>
                    <a:pt x="261252" y="23226"/>
                  </a:lnTo>
                  <a:lnTo>
                    <a:pt x="302898" y="38122"/>
                  </a:lnTo>
                  <a:lnTo>
                    <a:pt x="339645" y="61494"/>
                  </a:lnTo>
                  <a:lnTo>
                    <a:pt x="370301" y="92149"/>
                  </a:lnTo>
                  <a:lnTo>
                    <a:pt x="393675" y="128895"/>
                  </a:lnTo>
                  <a:lnTo>
                    <a:pt x="408573" y="170543"/>
                  </a:lnTo>
                  <a:lnTo>
                    <a:pt x="413804" y="215900"/>
                  </a:lnTo>
                  <a:lnTo>
                    <a:pt x="408573" y="261256"/>
                  </a:lnTo>
                  <a:lnTo>
                    <a:pt x="393675" y="302904"/>
                  </a:lnTo>
                  <a:lnTo>
                    <a:pt x="370301" y="339650"/>
                  </a:lnTo>
                  <a:lnTo>
                    <a:pt x="339645" y="370305"/>
                  </a:lnTo>
                  <a:lnTo>
                    <a:pt x="302898" y="393677"/>
                  </a:lnTo>
                  <a:lnTo>
                    <a:pt x="261252" y="408573"/>
                  </a:lnTo>
                  <a:lnTo>
                    <a:pt x="215900" y="413804"/>
                  </a:lnTo>
                  <a:lnTo>
                    <a:pt x="299734" y="413804"/>
                  </a:lnTo>
                  <a:lnTo>
                    <a:pt x="350897" y="384345"/>
                  </a:lnTo>
                  <a:lnTo>
                    <a:pt x="384341" y="350903"/>
                  </a:lnTo>
                  <a:lnTo>
                    <a:pt x="409840" y="310814"/>
                  </a:lnTo>
                  <a:lnTo>
                    <a:pt x="426093" y="265380"/>
                  </a:lnTo>
                  <a:lnTo>
                    <a:pt x="431800" y="215900"/>
                  </a:lnTo>
                  <a:lnTo>
                    <a:pt x="426093" y="166419"/>
                  </a:lnTo>
                  <a:lnTo>
                    <a:pt x="409840" y="120985"/>
                  </a:lnTo>
                  <a:lnTo>
                    <a:pt x="384341" y="80896"/>
                  </a:lnTo>
                  <a:lnTo>
                    <a:pt x="350897" y="47454"/>
                  </a:lnTo>
                  <a:lnTo>
                    <a:pt x="310809" y="21957"/>
                  </a:lnTo>
                  <a:lnTo>
                    <a:pt x="299734" y="179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6">
              <a:extLst>
                <a:ext uri="{FF2B5EF4-FFF2-40B4-BE49-F238E27FC236}">
                  <a16:creationId xmlns:a16="http://schemas.microsoft.com/office/drawing/2014/main" id="{1060ED07-90F4-1344-43C3-3A8C738E0FAA}"/>
                </a:ext>
              </a:extLst>
            </p:cNvPr>
            <p:cNvSpPr/>
            <p:nvPr/>
          </p:nvSpPr>
          <p:spPr>
            <a:xfrm>
              <a:off x="6408555" y="6686481"/>
              <a:ext cx="431800" cy="431800"/>
            </a:xfrm>
            <a:custGeom>
              <a:avLst/>
              <a:gdLst/>
              <a:ahLst/>
              <a:cxnLst/>
              <a:rect l="l" t="t" r="r" b="b"/>
              <a:pathLst>
                <a:path w="431800" h="431800">
                  <a:moveTo>
                    <a:pt x="215900" y="0"/>
                  </a:moveTo>
                  <a:lnTo>
                    <a:pt x="166419" y="5705"/>
                  </a:lnTo>
                  <a:lnTo>
                    <a:pt x="120985" y="21957"/>
                  </a:lnTo>
                  <a:lnTo>
                    <a:pt x="80896" y="47454"/>
                  </a:lnTo>
                  <a:lnTo>
                    <a:pt x="47454" y="80896"/>
                  </a:lnTo>
                  <a:lnTo>
                    <a:pt x="21957" y="120985"/>
                  </a:lnTo>
                  <a:lnTo>
                    <a:pt x="5705" y="166419"/>
                  </a:lnTo>
                  <a:lnTo>
                    <a:pt x="0" y="215900"/>
                  </a:lnTo>
                  <a:lnTo>
                    <a:pt x="5705" y="265380"/>
                  </a:lnTo>
                  <a:lnTo>
                    <a:pt x="21957" y="310814"/>
                  </a:lnTo>
                  <a:lnTo>
                    <a:pt x="47454" y="350903"/>
                  </a:lnTo>
                  <a:lnTo>
                    <a:pt x="80896" y="384345"/>
                  </a:lnTo>
                  <a:lnTo>
                    <a:pt x="120985" y="409842"/>
                  </a:lnTo>
                  <a:lnTo>
                    <a:pt x="166419" y="426094"/>
                  </a:lnTo>
                  <a:lnTo>
                    <a:pt x="215900" y="431800"/>
                  </a:lnTo>
                  <a:lnTo>
                    <a:pt x="265376" y="426094"/>
                  </a:lnTo>
                  <a:lnTo>
                    <a:pt x="310809" y="409842"/>
                  </a:lnTo>
                  <a:lnTo>
                    <a:pt x="350897" y="384345"/>
                  </a:lnTo>
                  <a:lnTo>
                    <a:pt x="384341" y="350903"/>
                  </a:lnTo>
                  <a:lnTo>
                    <a:pt x="409840" y="310814"/>
                  </a:lnTo>
                  <a:lnTo>
                    <a:pt x="426093" y="265380"/>
                  </a:lnTo>
                  <a:lnTo>
                    <a:pt x="431800" y="215900"/>
                  </a:lnTo>
                  <a:lnTo>
                    <a:pt x="426093" y="166419"/>
                  </a:lnTo>
                  <a:lnTo>
                    <a:pt x="409840" y="120985"/>
                  </a:lnTo>
                  <a:lnTo>
                    <a:pt x="384341" y="80896"/>
                  </a:lnTo>
                  <a:lnTo>
                    <a:pt x="350897" y="47454"/>
                  </a:lnTo>
                  <a:lnTo>
                    <a:pt x="310809" y="21957"/>
                  </a:lnTo>
                  <a:lnTo>
                    <a:pt x="265376" y="5705"/>
                  </a:lnTo>
                  <a:lnTo>
                    <a:pt x="215900" y="0"/>
                  </a:lnTo>
                  <a:close/>
                </a:path>
                <a:path w="431800" h="431800">
                  <a:moveTo>
                    <a:pt x="215900" y="413804"/>
                  </a:moveTo>
                  <a:lnTo>
                    <a:pt x="170543" y="408573"/>
                  </a:lnTo>
                  <a:lnTo>
                    <a:pt x="128895" y="393677"/>
                  </a:lnTo>
                  <a:lnTo>
                    <a:pt x="92149" y="370305"/>
                  </a:lnTo>
                  <a:lnTo>
                    <a:pt x="61494" y="339650"/>
                  </a:lnTo>
                  <a:lnTo>
                    <a:pt x="38122" y="302904"/>
                  </a:lnTo>
                  <a:lnTo>
                    <a:pt x="23226" y="261256"/>
                  </a:lnTo>
                  <a:lnTo>
                    <a:pt x="17995" y="215900"/>
                  </a:lnTo>
                  <a:lnTo>
                    <a:pt x="23226" y="170543"/>
                  </a:lnTo>
                  <a:lnTo>
                    <a:pt x="38122" y="128895"/>
                  </a:lnTo>
                  <a:lnTo>
                    <a:pt x="61494" y="92149"/>
                  </a:lnTo>
                  <a:lnTo>
                    <a:pt x="92149" y="61494"/>
                  </a:lnTo>
                  <a:lnTo>
                    <a:pt x="128895" y="38122"/>
                  </a:lnTo>
                  <a:lnTo>
                    <a:pt x="170543" y="23226"/>
                  </a:lnTo>
                  <a:lnTo>
                    <a:pt x="215900" y="17995"/>
                  </a:lnTo>
                  <a:lnTo>
                    <a:pt x="261252" y="23226"/>
                  </a:lnTo>
                  <a:lnTo>
                    <a:pt x="302898" y="38122"/>
                  </a:lnTo>
                  <a:lnTo>
                    <a:pt x="339645" y="61494"/>
                  </a:lnTo>
                  <a:lnTo>
                    <a:pt x="370301" y="92149"/>
                  </a:lnTo>
                  <a:lnTo>
                    <a:pt x="393675" y="128895"/>
                  </a:lnTo>
                  <a:lnTo>
                    <a:pt x="408573" y="170543"/>
                  </a:lnTo>
                  <a:lnTo>
                    <a:pt x="413804" y="215900"/>
                  </a:lnTo>
                  <a:lnTo>
                    <a:pt x="408573" y="261256"/>
                  </a:lnTo>
                  <a:lnTo>
                    <a:pt x="393675" y="302904"/>
                  </a:lnTo>
                  <a:lnTo>
                    <a:pt x="370301" y="339650"/>
                  </a:lnTo>
                  <a:lnTo>
                    <a:pt x="339645" y="370305"/>
                  </a:lnTo>
                  <a:lnTo>
                    <a:pt x="302898" y="393677"/>
                  </a:lnTo>
                  <a:lnTo>
                    <a:pt x="261252" y="408573"/>
                  </a:lnTo>
                  <a:lnTo>
                    <a:pt x="215900" y="413804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17">
              <a:extLst>
                <a:ext uri="{FF2B5EF4-FFF2-40B4-BE49-F238E27FC236}">
                  <a16:creationId xmlns:a16="http://schemas.microsoft.com/office/drawing/2014/main" id="{70F2F6E1-F418-E712-CE8A-96F9F45C1DD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7788" y="6751251"/>
              <a:ext cx="142240" cy="177800"/>
            </a:xfrm>
            <a:prstGeom prst="rect">
              <a:avLst/>
            </a:prstGeom>
          </p:spPr>
        </p:pic>
      </p:grpSp>
      <p:sp>
        <p:nvSpPr>
          <p:cNvPr id="83" name="Picture Placeholder 82">
            <a:extLst>
              <a:ext uri="{FF2B5EF4-FFF2-40B4-BE49-F238E27FC236}">
                <a16:creationId xmlns:a16="http://schemas.microsoft.com/office/drawing/2014/main" id="{C227BDC8-9692-90D5-5062-B9A7A673973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91588" y="6256338"/>
            <a:ext cx="5891212" cy="5670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picture here</a:t>
            </a:r>
          </a:p>
        </p:txBody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4C6873A3-2E26-5FBD-7256-D5C378C0B7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350" y="1039602"/>
            <a:ext cx="8001000" cy="558793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I’m presenting</a:t>
            </a:r>
            <a:endParaRPr lang="en-NL" dirty="0"/>
          </a:p>
        </p:txBody>
      </p:sp>
      <p:sp>
        <p:nvSpPr>
          <p:cNvPr id="90" name="Text Placeholder 87">
            <a:extLst>
              <a:ext uri="{FF2B5EF4-FFF2-40B4-BE49-F238E27FC236}">
                <a16:creationId xmlns:a16="http://schemas.microsoft.com/office/drawing/2014/main" id="{6C4F784B-63CE-6CAD-1EA0-3EA05806CB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9350" y="1913114"/>
            <a:ext cx="11652250" cy="3686509"/>
          </a:xfrm>
          <a:prstGeom prst="rect">
            <a:avLst/>
          </a:prstGeom>
        </p:spPr>
        <p:txBody>
          <a:bodyPr/>
          <a:lstStyle>
            <a:lvl1pPr>
              <a:defRPr sz="5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NL" dirty="0"/>
          </a:p>
        </p:txBody>
      </p:sp>
      <p:sp>
        <p:nvSpPr>
          <p:cNvPr id="91" name="Text Placeholder 87">
            <a:extLst>
              <a:ext uri="{FF2B5EF4-FFF2-40B4-BE49-F238E27FC236}">
                <a16:creationId xmlns:a16="http://schemas.microsoft.com/office/drawing/2014/main" id="{F458FE64-F374-56E1-8D6B-57C5397FA2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22464" y="6634278"/>
            <a:ext cx="2965450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DD-MM-YYYY</a:t>
            </a:r>
            <a:endParaRPr lang="en-NL" dirty="0"/>
          </a:p>
        </p:txBody>
      </p:sp>
      <p:sp>
        <p:nvSpPr>
          <p:cNvPr id="92" name="Text Placeholder 87">
            <a:extLst>
              <a:ext uri="{FF2B5EF4-FFF2-40B4-BE49-F238E27FC236}">
                <a16:creationId xmlns:a16="http://schemas.microsoft.com/office/drawing/2014/main" id="{52DA8D71-CF0B-40AE-DDB9-CF5A53F65B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70287" y="6634278"/>
            <a:ext cx="1467911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00:00</a:t>
            </a:r>
            <a:endParaRPr lang="en-NL" dirty="0"/>
          </a:p>
        </p:txBody>
      </p:sp>
      <p:sp>
        <p:nvSpPr>
          <p:cNvPr id="93" name="Text Placeholder 87">
            <a:extLst>
              <a:ext uri="{FF2B5EF4-FFF2-40B4-BE49-F238E27FC236}">
                <a16:creationId xmlns:a16="http://schemas.microsoft.com/office/drawing/2014/main" id="{ECBDB299-3E27-6F4A-D02C-6B9FD6298E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9349" y="7924800"/>
            <a:ext cx="7019325" cy="1993986"/>
          </a:xfrm>
          <a:prstGeom prst="rect">
            <a:avLst/>
          </a:prstGeom>
        </p:spPr>
        <p:txBody>
          <a:bodyPr anchor="b"/>
          <a:lstStyle>
            <a:lvl1pPr>
              <a:defRPr sz="45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name</a:t>
            </a:r>
          </a:p>
          <a:p>
            <a:pPr lvl="0"/>
            <a:r>
              <a:rPr lang="en-GB" dirty="0"/>
              <a:t>Your last name</a:t>
            </a:r>
            <a:endParaRPr lang="en-NL" dirty="0"/>
          </a:p>
        </p:txBody>
      </p:sp>
      <p:sp>
        <p:nvSpPr>
          <p:cNvPr id="94" name="Text Placeholder 87">
            <a:extLst>
              <a:ext uri="{FF2B5EF4-FFF2-40B4-BE49-F238E27FC236}">
                <a16:creationId xmlns:a16="http://schemas.microsoft.com/office/drawing/2014/main" id="{9123FCB8-2E99-BA35-1F43-42DF1B3D42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43172" y="10154684"/>
            <a:ext cx="7019324" cy="1340727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26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Place your title and company name 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</p:txBody>
      </p:sp>
      <p:sp>
        <p:nvSpPr>
          <p:cNvPr id="95" name="Picture Placeholder 82">
            <a:extLst>
              <a:ext uri="{FF2B5EF4-FFF2-40B4-BE49-F238E27FC236}">
                <a16:creationId xmlns:a16="http://schemas.microsoft.com/office/drawing/2014/main" id="{E123EB81-63CE-B131-1F39-C26DD558DD5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91588" y="12573000"/>
            <a:ext cx="5891212" cy="23938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logo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9FFAE8E1-117A-6458-1E3D-283EFB9DD2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5240000" cy="12332970"/>
          </a:xfrm>
          <a:custGeom>
            <a:avLst/>
            <a:gdLst/>
            <a:ahLst/>
            <a:cxnLst/>
            <a:rect l="l" t="t" r="r" b="b"/>
            <a:pathLst>
              <a:path w="15240000" h="12332970">
                <a:moveTo>
                  <a:pt x="15240000" y="0"/>
                </a:moveTo>
                <a:lnTo>
                  <a:pt x="0" y="0"/>
                </a:lnTo>
                <a:lnTo>
                  <a:pt x="0" y="12332804"/>
                </a:lnTo>
                <a:lnTo>
                  <a:pt x="15240000" y="12332804"/>
                </a:lnTo>
                <a:lnTo>
                  <a:pt x="15240000" y="0"/>
                </a:lnTo>
                <a:close/>
              </a:path>
            </a:pathLst>
          </a:custGeom>
          <a:solidFill>
            <a:srgbClr val="2D49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F567894-E8B7-DC21-FBDD-1BBD341694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57200" y="457203"/>
            <a:ext cx="14329410" cy="11470005"/>
          </a:xfrm>
          <a:custGeom>
            <a:avLst/>
            <a:gdLst/>
            <a:ahLst/>
            <a:cxnLst/>
            <a:rect l="l" t="t" r="r" b="b"/>
            <a:pathLst>
              <a:path w="14329410" h="11470005">
                <a:moveTo>
                  <a:pt x="11504701" y="0"/>
                </a:move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618825"/>
                </a:lnTo>
                <a:lnTo>
                  <a:pt x="1347" y="10667115"/>
                </a:lnTo>
                <a:lnTo>
                  <a:pt x="5340" y="10714699"/>
                </a:lnTo>
                <a:lnTo>
                  <a:pt x="11908" y="10761503"/>
                </a:lnTo>
                <a:lnTo>
                  <a:pt x="20979" y="10807458"/>
                </a:lnTo>
                <a:lnTo>
                  <a:pt x="32480" y="10852490"/>
                </a:lnTo>
                <a:lnTo>
                  <a:pt x="46341" y="10896528"/>
                </a:lnTo>
                <a:lnTo>
                  <a:pt x="62488" y="10939501"/>
                </a:lnTo>
                <a:lnTo>
                  <a:pt x="80851" y="10981335"/>
                </a:lnTo>
                <a:lnTo>
                  <a:pt x="101358" y="11021960"/>
                </a:lnTo>
                <a:lnTo>
                  <a:pt x="123936" y="11061303"/>
                </a:lnTo>
                <a:lnTo>
                  <a:pt x="148514" y="11099294"/>
                </a:lnTo>
                <a:lnTo>
                  <a:pt x="175020" y="11135859"/>
                </a:lnTo>
                <a:lnTo>
                  <a:pt x="203382" y="11170927"/>
                </a:lnTo>
                <a:lnTo>
                  <a:pt x="233528" y="11204426"/>
                </a:lnTo>
                <a:lnTo>
                  <a:pt x="265387" y="11236285"/>
                </a:lnTo>
                <a:lnTo>
                  <a:pt x="298886" y="11266432"/>
                </a:lnTo>
                <a:lnTo>
                  <a:pt x="333955" y="11294794"/>
                </a:lnTo>
                <a:lnTo>
                  <a:pt x="370520" y="11321299"/>
                </a:lnTo>
                <a:lnTo>
                  <a:pt x="408510" y="11345877"/>
                </a:lnTo>
                <a:lnTo>
                  <a:pt x="447853" y="11368456"/>
                </a:lnTo>
                <a:lnTo>
                  <a:pt x="488478" y="11388962"/>
                </a:lnTo>
                <a:lnTo>
                  <a:pt x="530313" y="11407325"/>
                </a:lnTo>
                <a:lnTo>
                  <a:pt x="573285" y="11423473"/>
                </a:lnTo>
                <a:lnTo>
                  <a:pt x="617323" y="11437333"/>
                </a:lnTo>
                <a:lnTo>
                  <a:pt x="662356" y="11448835"/>
                </a:lnTo>
                <a:lnTo>
                  <a:pt x="708310" y="11457905"/>
                </a:lnTo>
                <a:lnTo>
                  <a:pt x="755115" y="11464473"/>
                </a:lnTo>
                <a:lnTo>
                  <a:pt x="802698" y="11468467"/>
                </a:lnTo>
                <a:lnTo>
                  <a:pt x="850988" y="11469814"/>
                </a:lnTo>
                <a:lnTo>
                  <a:pt x="13903477" y="11469814"/>
                </a:lnTo>
                <a:lnTo>
                  <a:pt x="13949838" y="11467317"/>
                </a:lnTo>
                <a:lnTo>
                  <a:pt x="13994753" y="11460000"/>
                </a:lnTo>
                <a:lnTo>
                  <a:pt x="14037963" y="11448122"/>
                </a:lnTo>
                <a:lnTo>
                  <a:pt x="14079208" y="11431943"/>
                </a:lnTo>
                <a:lnTo>
                  <a:pt x="14118228" y="11411721"/>
                </a:lnTo>
                <a:lnTo>
                  <a:pt x="14154764" y="11387718"/>
                </a:lnTo>
                <a:lnTo>
                  <a:pt x="14188556" y="11360192"/>
                </a:lnTo>
                <a:lnTo>
                  <a:pt x="14219344" y="11329403"/>
                </a:lnTo>
                <a:lnTo>
                  <a:pt x="14246870" y="11295610"/>
                </a:lnTo>
                <a:lnTo>
                  <a:pt x="14270873" y="11259073"/>
                </a:lnTo>
                <a:lnTo>
                  <a:pt x="14291094" y="11220052"/>
                </a:lnTo>
                <a:lnTo>
                  <a:pt x="14307273" y="11178806"/>
                </a:lnTo>
                <a:lnTo>
                  <a:pt x="14319151" y="11135594"/>
                </a:lnTo>
                <a:lnTo>
                  <a:pt x="14326468" y="11090677"/>
                </a:lnTo>
                <a:lnTo>
                  <a:pt x="14328965" y="11044313"/>
                </a:lnTo>
                <a:lnTo>
                  <a:pt x="14325600" y="2707259"/>
                </a:lnTo>
                <a:lnTo>
                  <a:pt x="14324511" y="2659003"/>
                </a:lnTo>
                <a:lnTo>
                  <a:pt x="14321277" y="2611322"/>
                </a:lnTo>
                <a:lnTo>
                  <a:pt x="14315946" y="2564264"/>
                </a:lnTo>
                <a:lnTo>
                  <a:pt x="14308566" y="2517879"/>
                </a:lnTo>
                <a:lnTo>
                  <a:pt x="14299185" y="2472216"/>
                </a:lnTo>
                <a:lnTo>
                  <a:pt x="14287851" y="2427324"/>
                </a:lnTo>
                <a:lnTo>
                  <a:pt x="14274612" y="2383252"/>
                </a:lnTo>
                <a:lnTo>
                  <a:pt x="14259516" y="2340050"/>
                </a:lnTo>
                <a:lnTo>
                  <a:pt x="14242611" y="2297767"/>
                </a:lnTo>
                <a:lnTo>
                  <a:pt x="14223944" y="2256452"/>
                </a:lnTo>
                <a:lnTo>
                  <a:pt x="14203565" y="2216155"/>
                </a:lnTo>
                <a:lnTo>
                  <a:pt x="14181521" y="2176923"/>
                </a:lnTo>
                <a:lnTo>
                  <a:pt x="14157861" y="2138808"/>
                </a:lnTo>
                <a:lnTo>
                  <a:pt x="14132631" y="2101857"/>
                </a:lnTo>
                <a:lnTo>
                  <a:pt x="14105881" y="2066121"/>
                </a:lnTo>
                <a:lnTo>
                  <a:pt x="14077657" y="2031648"/>
                </a:lnTo>
                <a:lnTo>
                  <a:pt x="14048009" y="1998488"/>
                </a:lnTo>
                <a:lnTo>
                  <a:pt x="14016985" y="1966690"/>
                </a:lnTo>
                <a:lnTo>
                  <a:pt x="13984631" y="1936302"/>
                </a:lnTo>
                <a:lnTo>
                  <a:pt x="13950997" y="1907375"/>
                </a:lnTo>
                <a:lnTo>
                  <a:pt x="13916130" y="1879958"/>
                </a:lnTo>
                <a:lnTo>
                  <a:pt x="13880079" y="1854099"/>
                </a:lnTo>
                <a:lnTo>
                  <a:pt x="13842891" y="1829848"/>
                </a:lnTo>
                <a:lnTo>
                  <a:pt x="13804614" y="1807255"/>
                </a:lnTo>
                <a:lnTo>
                  <a:pt x="13765297" y="1786368"/>
                </a:ln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5B17694-8F52-07DB-094D-046B88D33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55247" y="187203"/>
            <a:ext cx="13785215" cy="11083290"/>
          </a:xfrm>
          <a:custGeom>
            <a:avLst/>
            <a:gdLst/>
            <a:ahLst/>
            <a:cxnLst/>
            <a:rect l="l" t="t" r="r" b="b"/>
            <a:pathLst>
              <a:path w="13785215" h="11083290">
                <a:moveTo>
                  <a:pt x="13784751" y="1796702"/>
                </a:move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231818"/>
                </a:lnTo>
                <a:lnTo>
                  <a:pt x="1347" y="10280108"/>
                </a:lnTo>
                <a:lnTo>
                  <a:pt x="5340" y="10327692"/>
                </a:lnTo>
                <a:lnTo>
                  <a:pt x="11908" y="10374496"/>
                </a:lnTo>
                <a:lnTo>
                  <a:pt x="20979" y="10420451"/>
                </a:lnTo>
                <a:lnTo>
                  <a:pt x="32480" y="10465483"/>
                </a:lnTo>
                <a:lnTo>
                  <a:pt x="46341" y="10509521"/>
                </a:lnTo>
                <a:lnTo>
                  <a:pt x="62488" y="10552493"/>
                </a:lnTo>
                <a:lnTo>
                  <a:pt x="80851" y="10594328"/>
                </a:lnTo>
                <a:lnTo>
                  <a:pt x="101358" y="10634953"/>
                </a:lnTo>
                <a:lnTo>
                  <a:pt x="123936" y="10674296"/>
                </a:lnTo>
                <a:lnTo>
                  <a:pt x="148514" y="10712287"/>
                </a:lnTo>
                <a:lnTo>
                  <a:pt x="175020" y="10748852"/>
                </a:lnTo>
                <a:lnTo>
                  <a:pt x="203382" y="10783920"/>
                </a:lnTo>
                <a:lnTo>
                  <a:pt x="233528" y="10817419"/>
                </a:lnTo>
                <a:lnTo>
                  <a:pt x="265387" y="10849278"/>
                </a:lnTo>
                <a:lnTo>
                  <a:pt x="298886" y="10879424"/>
                </a:lnTo>
                <a:lnTo>
                  <a:pt x="333955" y="10907786"/>
                </a:lnTo>
                <a:lnTo>
                  <a:pt x="370520" y="10934292"/>
                </a:lnTo>
                <a:lnTo>
                  <a:pt x="408510" y="10958870"/>
                </a:lnTo>
                <a:lnTo>
                  <a:pt x="447853" y="10981448"/>
                </a:lnTo>
                <a:lnTo>
                  <a:pt x="488478" y="11001955"/>
                </a:lnTo>
                <a:lnTo>
                  <a:pt x="530313" y="11020318"/>
                </a:lnTo>
                <a:lnTo>
                  <a:pt x="573285" y="11036466"/>
                </a:lnTo>
                <a:lnTo>
                  <a:pt x="617323" y="11050326"/>
                </a:lnTo>
                <a:lnTo>
                  <a:pt x="662356" y="11061828"/>
                </a:lnTo>
                <a:lnTo>
                  <a:pt x="708310" y="11070898"/>
                </a:lnTo>
                <a:lnTo>
                  <a:pt x="755115" y="11077466"/>
                </a:lnTo>
                <a:lnTo>
                  <a:pt x="802698" y="11081460"/>
                </a:lnTo>
                <a:lnTo>
                  <a:pt x="850988" y="11082807"/>
                </a:lnTo>
                <a:lnTo>
                  <a:pt x="13784751" y="1108280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289E085-A56F-25A3-9225-ED3E83DF35D0}"/>
              </a:ext>
            </a:extLst>
          </p:cNvPr>
          <p:cNvSpPr/>
          <p:nvPr userDrawn="1"/>
        </p:nvSpPr>
        <p:spPr>
          <a:xfrm>
            <a:off x="1180500" y="6256959"/>
            <a:ext cx="6988175" cy="0"/>
          </a:xfrm>
          <a:custGeom>
            <a:avLst/>
            <a:gdLst/>
            <a:ahLst/>
            <a:cxnLst/>
            <a:rect l="l" t="t" r="r" b="b"/>
            <a:pathLst>
              <a:path w="6988175">
                <a:moveTo>
                  <a:pt x="0" y="0"/>
                </a:moveTo>
                <a:lnTo>
                  <a:pt x="6987616" y="0"/>
                </a:lnTo>
              </a:path>
            </a:pathLst>
          </a:custGeom>
          <a:ln w="12700">
            <a:solidFill>
              <a:srgbClr val="EA5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9744E6BF-BFC6-4B64-D46A-B060095B1688}"/>
              </a:ext>
            </a:extLst>
          </p:cNvPr>
          <p:cNvGrpSpPr/>
          <p:nvPr userDrawn="1"/>
        </p:nvGrpSpPr>
        <p:grpSpPr>
          <a:xfrm>
            <a:off x="1143000" y="6715691"/>
            <a:ext cx="444500" cy="408940"/>
            <a:chOff x="1143000" y="6715691"/>
            <a:chExt cx="444500" cy="408940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D8AA9E0-8203-0BBB-FCA6-8EEC723FDA1F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54038"/>
                  </a:moveTo>
                  <a:lnTo>
                    <a:pt x="0" y="54038"/>
                  </a:lnTo>
                  <a:lnTo>
                    <a:pt x="0" y="396240"/>
                  </a:lnTo>
                  <a:lnTo>
                    <a:pt x="431800" y="396240"/>
                  </a:lnTo>
                  <a:lnTo>
                    <a:pt x="431800" y="378231"/>
                  </a:lnTo>
                  <a:lnTo>
                    <a:pt x="17983" y="378231"/>
                  </a:lnTo>
                  <a:lnTo>
                    <a:pt x="17983" y="126072"/>
                  </a:lnTo>
                  <a:lnTo>
                    <a:pt x="431800" y="126072"/>
                  </a:lnTo>
                  <a:lnTo>
                    <a:pt x="431800" y="108064"/>
                  </a:lnTo>
                  <a:lnTo>
                    <a:pt x="17983" y="108064"/>
                  </a:lnTo>
                  <a:lnTo>
                    <a:pt x="17983" y="72047"/>
                  </a:lnTo>
                  <a:lnTo>
                    <a:pt x="431800" y="72047"/>
                  </a:lnTo>
                  <a:lnTo>
                    <a:pt x="431800" y="54038"/>
                  </a:lnTo>
                  <a:close/>
                </a:path>
                <a:path w="431800" h="396240">
                  <a:moveTo>
                    <a:pt x="431800" y="126072"/>
                  </a:moveTo>
                  <a:lnTo>
                    <a:pt x="413804" y="126072"/>
                  </a:lnTo>
                  <a:lnTo>
                    <a:pt x="413804" y="378231"/>
                  </a:lnTo>
                  <a:lnTo>
                    <a:pt x="431800" y="378231"/>
                  </a:lnTo>
                  <a:lnTo>
                    <a:pt x="431800" y="126072"/>
                  </a:lnTo>
                  <a:close/>
                </a:path>
                <a:path w="431800" h="396240">
                  <a:moveTo>
                    <a:pt x="135496" y="282155"/>
                  </a:moveTo>
                  <a:lnTo>
                    <a:pt x="116928" y="284467"/>
                  </a:lnTo>
                  <a:lnTo>
                    <a:pt x="121569" y="300254"/>
                  </a:lnTo>
                  <a:lnTo>
                    <a:pt x="131514" y="312845"/>
                  </a:lnTo>
                  <a:lnTo>
                    <a:pt x="146175" y="321179"/>
                  </a:lnTo>
                  <a:lnTo>
                    <a:pt x="164960" y="324192"/>
                  </a:lnTo>
                  <a:lnTo>
                    <a:pt x="184588" y="320993"/>
                  </a:lnTo>
                  <a:lnTo>
                    <a:pt x="200802" y="311983"/>
                  </a:lnTo>
                  <a:lnTo>
                    <a:pt x="202486" y="309854"/>
                  </a:lnTo>
                  <a:lnTo>
                    <a:pt x="165074" y="309854"/>
                  </a:lnTo>
                  <a:lnTo>
                    <a:pt x="153745" y="307882"/>
                  </a:lnTo>
                  <a:lnTo>
                    <a:pt x="145227" y="302286"/>
                  </a:lnTo>
                  <a:lnTo>
                    <a:pt x="139239" y="293550"/>
                  </a:lnTo>
                  <a:lnTo>
                    <a:pt x="135496" y="282155"/>
                  </a:lnTo>
                  <a:close/>
                </a:path>
                <a:path w="431800" h="396240">
                  <a:moveTo>
                    <a:pt x="287870" y="211353"/>
                  </a:moveTo>
                  <a:lnTo>
                    <a:pt x="269316" y="211353"/>
                  </a:lnTo>
                  <a:lnTo>
                    <a:pt x="269316" y="324192"/>
                  </a:lnTo>
                  <a:lnTo>
                    <a:pt x="287870" y="324192"/>
                  </a:lnTo>
                  <a:lnTo>
                    <a:pt x="287870" y="211353"/>
                  </a:lnTo>
                  <a:close/>
                </a:path>
                <a:path w="431800" h="396240">
                  <a:moveTo>
                    <a:pt x="204090" y="253578"/>
                  </a:moveTo>
                  <a:lnTo>
                    <a:pt x="171756" y="253578"/>
                  </a:lnTo>
                  <a:lnTo>
                    <a:pt x="185148" y="258483"/>
                  </a:lnTo>
                  <a:lnTo>
                    <a:pt x="193399" y="267987"/>
                  </a:lnTo>
                  <a:lnTo>
                    <a:pt x="196128" y="280047"/>
                  </a:lnTo>
                  <a:lnTo>
                    <a:pt x="196215" y="280428"/>
                  </a:lnTo>
                  <a:lnTo>
                    <a:pt x="193771" y="292232"/>
                  </a:lnTo>
                  <a:lnTo>
                    <a:pt x="187102" y="301547"/>
                  </a:lnTo>
                  <a:lnTo>
                    <a:pt x="177205" y="307658"/>
                  </a:lnTo>
                  <a:lnTo>
                    <a:pt x="165074" y="309854"/>
                  </a:lnTo>
                  <a:lnTo>
                    <a:pt x="202486" y="309854"/>
                  </a:lnTo>
                  <a:lnTo>
                    <a:pt x="211830" y="298041"/>
                  </a:lnTo>
                  <a:lnTo>
                    <a:pt x="215813" y="280428"/>
                  </a:lnTo>
                  <a:lnTo>
                    <a:pt x="215900" y="280047"/>
                  </a:lnTo>
                  <a:lnTo>
                    <a:pt x="214079" y="267987"/>
                  </a:lnTo>
                  <a:lnTo>
                    <a:pt x="213999" y="267457"/>
                  </a:lnTo>
                  <a:lnTo>
                    <a:pt x="208478" y="257276"/>
                  </a:lnTo>
                  <a:lnTo>
                    <a:pt x="204090" y="253578"/>
                  </a:lnTo>
                  <a:close/>
                </a:path>
                <a:path w="431800" h="396240">
                  <a:moveTo>
                    <a:pt x="198760" y="194335"/>
                  </a:moveTo>
                  <a:lnTo>
                    <a:pt x="164655" y="194335"/>
                  </a:lnTo>
                  <a:lnTo>
                    <a:pt x="174965" y="196072"/>
                  </a:lnTo>
                  <a:lnTo>
                    <a:pt x="182440" y="200610"/>
                  </a:lnTo>
                  <a:lnTo>
                    <a:pt x="182843" y="200921"/>
                  </a:lnTo>
                  <a:lnTo>
                    <a:pt x="187697" y="207815"/>
                  </a:lnTo>
                  <a:lnTo>
                    <a:pt x="189244" y="215506"/>
                  </a:lnTo>
                  <a:lnTo>
                    <a:pt x="189318" y="216763"/>
                  </a:lnTo>
                  <a:lnTo>
                    <a:pt x="186437" y="227479"/>
                  </a:lnTo>
                  <a:lnTo>
                    <a:pt x="178647" y="235092"/>
                  </a:lnTo>
                  <a:lnTo>
                    <a:pt x="167785" y="239196"/>
                  </a:lnTo>
                  <a:lnTo>
                    <a:pt x="155587" y="239763"/>
                  </a:lnTo>
                  <a:lnTo>
                    <a:pt x="153517" y="254939"/>
                  </a:lnTo>
                  <a:lnTo>
                    <a:pt x="171756" y="253578"/>
                  </a:lnTo>
                  <a:lnTo>
                    <a:pt x="204090" y="253578"/>
                  </a:lnTo>
                  <a:lnTo>
                    <a:pt x="199606" y="249801"/>
                  </a:lnTo>
                  <a:lnTo>
                    <a:pt x="187655" y="245325"/>
                  </a:lnTo>
                  <a:lnTo>
                    <a:pt x="196942" y="239905"/>
                  </a:lnTo>
                  <a:lnTo>
                    <a:pt x="203431" y="233102"/>
                  </a:lnTo>
                  <a:lnTo>
                    <a:pt x="207239" y="225269"/>
                  </a:lnTo>
                  <a:lnTo>
                    <a:pt x="208363" y="217582"/>
                  </a:lnTo>
                  <a:lnTo>
                    <a:pt x="208394" y="216382"/>
                  </a:lnTo>
                  <a:lnTo>
                    <a:pt x="205141" y="202357"/>
                  </a:lnTo>
                  <a:lnTo>
                    <a:pt x="198760" y="194335"/>
                  </a:lnTo>
                  <a:close/>
                </a:path>
                <a:path w="431800" h="396240">
                  <a:moveTo>
                    <a:pt x="287870" y="180111"/>
                  </a:moveTo>
                  <a:lnTo>
                    <a:pt x="275920" y="180111"/>
                  </a:lnTo>
                  <a:lnTo>
                    <a:pt x="270405" y="188458"/>
                  </a:lnTo>
                  <a:lnTo>
                    <a:pt x="261761" y="197718"/>
                  </a:lnTo>
                  <a:lnTo>
                    <a:pt x="249690" y="207023"/>
                  </a:lnTo>
                  <a:lnTo>
                    <a:pt x="233895" y="215506"/>
                  </a:lnTo>
                  <a:lnTo>
                    <a:pt x="233895" y="232232"/>
                  </a:lnTo>
                  <a:lnTo>
                    <a:pt x="242784" y="228525"/>
                  </a:lnTo>
                  <a:lnTo>
                    <a:pt x="252253" y="223473"/>
                  </a:lnTo>
                  <a:lnTo>
                    <a:pt x="261399" y="217582"/>
                  </a:lnTo>
                  <a:lnTo>
                    <a:pt x="269316" y="211353"/>
                  </a:lnTo>
                  <a:lnTo>
                    <a:pt x="287870" y="211353"/>
                  </a:lnTo>
                  <a:lnTo>
                    <a:pt x="287870" y="180111"/>
                  </a:lnTo>
                  <a:close/>
                </a:path>
                <a:path w="431800" h="396240">
                  <a:moveTo>
                    <a:pt x="164249" y="180111"/>
                  </a:moveTo>
                  <a:lnTo>
                    <a:pt x="147927" y="182480"/>
                  </a:lnTo>
                  <a:lnTo>
                    <a:pt x="134481" y="189474"/>
                  </a:lnTo>
                  <a:lnTo>
                    <a:pt x="124553" y="200921"/>
                  </a:lnTo>
                  <a:lnTo>
                    <a:pt x="118741" y="216763"/>
                  </a:lnTo>
                  <a:lnTo>
                    <a:pt x="119470" y="216763"/>
                  </a:lnTo>
                  <a:lnTo>
                    <a:pt x="137350" y="219735"/>
                  </a:lnTo>
                  <a:lnTo>
                    <a:pt x="140784" y="208538"/>
                  </a:lnTo>
                  <a:lnTo>
                    <a:pt x="146707" y="200610"/>
                  </a:lnTo>
                  <a:lnTo>
                    <a:pt x="154777" y="195894"/>
                  </a:lnTo>
                  <a:lnTo>
                    <a:pt x="164655" y="194335"/>
                  </a:lnTo>
                  <a:lnTo>
                    <a:pt x="198760" y="194335"/>
                  </a:lnTo>
                  <a:lnTo>
                    <a:pt x="195886" y="190722"/>
                  </a:lnTo>
                  <a:lnTo>
                    <a:pt x="181870" y="182945"/>
                  </a:lnTo>
                  <a:lnTo>
                    <a:pt x="164249" y="180111"/>
                  </a:lnTo>
                  <a:close/>
                </a:path>
                <a:path w="431800" h="396240">
                  <a:moveTo>
                    <a:pt x="431800" y="72047"/>
                  </a:moveTo>
                  <a:lnTo>
                    <a:pt x="413804" y="72047"/>
                  </a:lnTo>
                  <a:lnTo>
                    <a:pt x="413804" y="108064"/>
                  </a:lnTo>
                  <a:lnTo>
                    <a:pt x="431800" y="108064"/>
                  </a:lnTo>
                  <a:lnTo>
                    <a:pt x="431800" y="72047"/>
                  </a:lnTo>
                  <a:close/>
                </a:path>
                <a:path w="431800" h="396240">
                  <a:moveTo>
                    <a:pt x="143929" y="0"/>
                  </a:moveTo>
                  <a:lnTo>
                    <a:pt x="71970" y="0"/>
                  </a:lnTo>
                  <a:lnTo>
                    <a:pt x="71970" y="54038"/>
                  </a:lnTo>
                  <a:lnTo>
                    <a:pt x="89966" y="54038"/>
                  </a:lnTo>
                  <a:lnTo>
                    <a:pt x="89966" y="18008"/>
                  </a:lnTo>
                  <a:lnTo>
                    <a:pt x="143929" y="18008"/>
                  </a:lnTo>
                  <a:lnTo>
                    <a:pt x="143929" y="0"/>
                  </a:lnTo>
                  <a:close/>
                </a:path>
                <a:path w="431800" h="396240">
                  <a:moveTo>
                    <a:pt x="143929" y="18008"/>
                  </a:moveTo>
                  <a:lnTo>
                    <a:pt x="125945" y="18008"/>
                  </a:lnTo>
                  <a:lnTo>
                    <a:pt x="125945" y="54038"/>
                  </a:lnTo>
                  <a:lnTo>
                    <a:pt x="143929" y="54038"/>
                  </a:lnTo>
                  <a:lnTo>
                    <a:pt x="143929" y="18008"/>
                  </a:lnTo>
                  <a:close/>
                </a:path>
                <a:path w="431800" h="396240">
                  <a:moveTo>
                    <a:pt x="359829" y="0"/>
                  </a:moveTo>
                  <a:lnTo>
                    <a:pt x="287870" y="0"/>
                  </a:lnTo>
                  <a:lnTo>
                    <a:pt x="287870" y="54038"/>
                  </a:lnTo>
                  <a:lnTo>
                    <a:pt x="305866" y="54038"/>
                  </a:lnTo>
                  <a:lnTo>
                    <a:pt x="305866" y="18008"/>
                  </a:lnTo>
                  <a:lnTo>
                    <a:pt x="359829" y="18008"/>
                  </a:lnTo>
                  <a:lnTo>
                    <a:pt x="359829" y="0"/>
                  </a:lnTo>
                  <a:close/>
                </a:path>
                <a:path w="431800" h="396240">
                  <a:moveTo>
                    <a:pt x="359829" y="18008"/>
                  </a:moveTo>
                  <a:lnTo>
                    <a:pt x="341845" y="18008"/>
                  </a:lnTo>
                  <a:lnTo>
                    <a:pt x="341845" y="54038"/>
                  </a:lnTo>
                  <a:lnTo>
                    <a:pt x="359829" y="54038"/>
                  </a:lnTo>
                  <a:lnTo>
                    <a:pt x="359829" y="180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C1356BD4-4893-7313-6F86-8E448474DBD9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396240"/>
                  </a:moveTo>
                  <a:lnTo>
                    <a:pt x="0" y="396240"/>
                  </a:lnTo>
                  <a:lnTo>
                    <a:pt x="0" y="54038"/>
                  </a:lnTo>
                  <a:lnTo>
                    <a:pt x="71970" y="54038"/>
                  </a:lnTo>
                  <a:lnTo>
                    <a:pt x="71970" y="0"/>
                  </a:lnTo>
                  <a:lnTo>
                    <a:pt x="143929" y="0"/>
                  </a:lnTo>
                  <a:lnTo>
                    <a:pt x="143929" y="54038"/>
                  </a:lnTo>
                  <a:lnTo>
                    <a:pt x="287870" y="54038"/>
                  </a:lnTo>
                  <a:lnTo>
                    <a:pt x="287870" y="0"/>
                  </a:lnTo>
                  <a:lnTo>
                    <a:pt x="359829" y="0"/>
                  </a:lnTo>
                  <a:lnTo>
                    <a:pt x="359829" y="54038"/>
                  </a:lnTo>
                  <a:lnTo>
                    <a:pt x="431800" y="54038"/>
                  </a:lnTo>
                  <a:lnTo>
                    <a:pt x="431800" y="396240"/>
                  </a:lnTo>
                  <a:close/>
                </a:path>
                <a:path w="431800" h="396240">
                  <a:moveTo>
                    <a:pt x="413804" y="126072"/>
                  </a:moveTo>
                  <a:lnTo>
                    <a:pt x="17983" y="126072"/>
                  </a:lnTo>
                  <a:lnTo>
                    <a:pt x="17983" y="378231"/>
                  </a:lnTo>
                  <a:lnTo>
                    <a:pt x="413804" y="378231"/>
                  </a:lnTo>
                  <a:lnTo>
                    <a:pt x="413804" y="126072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2">
              <a:extLst>
                <a:ext uri="{FF2B5EF4-FFF2-40B4-BE49-F238E27FC236}">
                  <a16:creationId xmlns:a16="http://schemas.microsoft.com/office/drawing/2014/main" id="{6B905AB2-31CA-3EC6-4CC6-A08E95B4593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9928" y="6895803"/>
              <a:ext cx="183642" cy="156781"/>
            </a:xfrm>
            <a:prstGeom prst="rect">
              <a:avLst/>
            </a:prstGeom>
          </p:spPr>
        </p:pic>
        <p:sp>
          <p:nvSpPr>
            <p:cNvPr id="16" name="object 13">
              <a:extLst>
                <a:ext uri="{FF2B5EF4-FFF2-40B4-BE49-F238E27FC236}">
                  <a16:creationId xmlns:a16="http://schemas.microsoft.com/office/drawing/2014/main" id="{8A4928A5-F44E-FAD4-561A-7C8A9CDFA57C}"/>
                </a:ext>
              </a:extLst>
            </p:cNvPr>
            <p:cNvSpPr/>
            <p:nvPr/>
          </p:nvSpPr>
          <p:spPr>
            <a:xfrm>
              <a:off x="1167333" y="6740050"/>
              <a:ext cx="396240" cy="90170"/>
            </a:xfrm>
            <a:custGeom>
              <a:avLst/>
              <a:gdLst/>
              <a:ahLst/>
              <a:cxnLst/>
              <a:rect l="l" t="t" r="r" b="b"/>
              <a:pathLst>
                <a:path w="396240" h="90170">
                  <a:moveTo>
                    <a:pt x="395820" y="54038"/>
                  </a:moveTo>
                  <a:lnTo>
                    <a:pt x="0" y="54038"/>
                  </a:lnTo>
                  <a:lnTo>
                    <a:pt x="0" y="90055"/>
                  </a:lnTo>
                  <a:lnTo>
                    <a:pt x="395820" y="90055"/>
                  </a:lnTo>
                  <a:lnTo>
                    <a:pt x="395820" y="54038"/>
                  </a:lnTo>
                  <a:close/>
                </a:path>
                <a:path w="396240" h="90170">
                  <a:moveTo>
                    <a:pt x="107962" y="0"/>
                  </a:moveTo>
                  <a:lnTo>
                    <a:pt x="71983" y="0"/>
                  </a:lnTo>
                  <a:lnTo>
                    <a:pt x="71983" y="36017"/>
                  </a:lnTo>
                  <a:lnTo>
                    <a:pt x="107962" y="36017"/>
                  </a:lnTo>
                  <a:lnTo>
                    <a:pt x="107962" y="0"/>
                  </a:lnTo>
                  <a:close/>
                </a:path>
                <a:path w="396240" h="90170">
                  <a:moveTo>
                    <a:pt x="323862" y="0"/>
                  </a:moveTo>
                  <a:lnTo>
                    <a:pt x="287883" y="0"/>
                  </a:lnTo>
                  <a:lnTo>
                    <a:pt x="287883" y="36017"/>
                  </a:lnTo>
                  <a:lnTo>
                    <a:pt x="323862" y="36017"/>
                  </a:lnTo>
                  <a:lnTo>
                    <a:pt x="323862" y="0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4">
            <a:extLst>
              <a:ext uri="{FF2B5EF4-FFF2-40B4-BE49-F238E27FC236}">
                <a16:creationId xmlns:a16="http://schemas.microsoft.com/office/drawing/2014/main" id="{1100F232-4EB1-3660-F53C-DEB29A3A0972}"/>
              </a:ext>
            </a:extLst>
          </p:cNvPr>
          <p:cNvGrpSpPr/>
          <p:nvPr userDrawn="1"/>
        </p:nvGrpSpPr>
        <p:grpSpPr>
          <a:xfrm>
            <a:off x="6402205" y="6680131"/>
            <a:ext cx="444500" cy="444500"/>
            <a:chOff x="6402205" y="6680131"/>
            <a:chExt cx="444500" cy="444500"/>
          </a:xfrm>
        </p:grpSpPr>
        <p:sp>
          <p:nvSpPr>
            <p:cNvPr id="18" name="object 15">
              <a:extLst>
                <a:ext uri="{FF2B5EF4-FFF2-40B4-BE49-F238E27FC236}">
                  <a16:creationId xmlns:a16="http://schemas.microsoft.com/office/drawing/2014/main" id="{E66EEEBC-44B8-1BC9-9C3A-C1BD421B517A}"/>
                </a:ext>
              </a:extLst>
            </p:cNvPr>
            <p:cNvSpPr/>
            <p:nvPr/>
          </p:nvSpPr>
          <p:spPr>
            <a:xfrm>
              <a:off x="6408555" y="6686481"/>
              <a:ext cx="431800" cy="431800"/>
            </a:xfrm>
            <a:custGeom>
              <a:avLst/>
              <a:gdLst/>
              <a:ahLst/>
              <a:cxnLst/>
              <a:rect l="l" t="t" r="r" b="b"/>
              <a:pathLst>
                <a:path w="431800" h="431800">
                  <a:moveTo>
                    <a:pt x="215900" y="0"/>
                  </a:moveTo>
                  <a:lnTo>
                    <a:pt x="166419" y="5705"/>
                  </a:lnTo>
                  <a:lnTo>
                    <a:pt x="120985" y="21957"/>
                  </a:lnTo>
                  <a:lnTo>
                    <a:pt x="80896" y="47454"/>
                  </a:lnTo>
                  <a:lnTo>
                    <a:pt x="47454" y="80896"/>
                  </a:lnTo>
                  <a:lnTo>
                    <a:pt x="21957" y="120985"/>
                  </a:lnTo>
                  <a:lnTo>
                    <a:pt x="5705" y="166419"/>
                  </a:lnTo>
                  <a:lnTo>
                    <a:pt x="0" y="215900"/>
                  </a:lnTo>
                  <a:lnTo>
                    <a:pt x="5705" y="265380"/>
                  </a:lnTo>
                  <a:lnTo>
                    <a:pt x="21957" y="310814"/>
                  </a:lnTo>
                  <a:lnTo>
                    <a:pt x="47454" y="350903"/>
                  </a:lnTo>
                  <a:lnTo>
                    <a:pt x="80896" y="384345"/>
                  </a:lnTo>
                  <a:lnTo>
                    <a:pt x="120985" y="409842"/>
                  </a:lnTo>
                  <a:lnTo>
                    <a:pt x="166419" y="426094"/>
                  </a:lnTo>
                  <a:lnTo>
                    <a:pt x="215900" y="431800"/>
                  </a:lnTo>
                  <a:lnTo>
                    <a:pt x="265376" y="426094"/>
                  </a:lnTo>
                  <a:lnTo>
                    <a:pt x="299734" y="413804"/>
                  </a:lnTo>
                  <a:lnTo>
                    <a:pt x="215900" y="413804"/>
                  </a:lnTo>
                  <a:lnTo>
                    <a:pt x="170543" y="408573"/>
                  </a:lnTo>
                  <a:lnTo>
                    <a:pt x="128895" y="393677"/>
                  </a:lnTo>
                  <a:lnTo>
                    <a:pt x="92149" y="370305"/>
                  </a:lnTo>
                  <a:lnTo>
                    <a:pt x="61494" y="339650"/>
                  </a:lnTo>
                  <a:lnTo>
                    <a:pt x="38122" y="302904"/>
                  </a:lnTo>
                  <a:lnTo>
                    <a:pt x="23226" y="261256"/>
                  </a:lnTo>
                  <a:lnTo>
                    <a:pt x="17995" y="215900"/>
                  </a:lnTo>
                  <a:lnTo>
                    <a:pt x="23226" y="170543"/>
                  </a:lnTo>
                  <a:lnTo>
                    <a:pt x="38122" y="128895"/>
                  </a:lnTo>
                  <a:lnTo>
                    <a:pt x="61494" y="92149"/>
                  </a:lnTo>
                  <a:lnTo>
                    <a:pt x="92149" y="61494"/>
                  </a:lnTo>
                  <a:lnTo>
                    <a:pt x="128895" y="38122"/>
                  </a:lnTo>
                  <a:lnTo>
                    <a:pt x="170543" y="23226"/>
                  </a:lnTo>
                  <a:lnTo>
                    <a:pt x="215900" y="17995"/>
                  </a:lnTo>
                  <a:lnTo>
                    <a:pt x="299734" y="17995"/>
                  </a:lnTo>
                  <a:lnTo>
                    <a:pt x="265376" y="5705"/>
                  </a:lnTo>
                  <a:lnTo>
                    <a:pt x="215900" y="0"/>
                  </a:lnTo>
                  <a:close/>
                </a:path>
                <a:path w="431800" h="431800">
                  <a:moveTo>
                    <a:pt x="299734" y="17995"/>
                  </a:moveTo>
                  <a:lnTo>
                    <a:pt x="215900" y="17995"/>
                  </a:lnTo>
                  <a:lnTo>
                    <a:pt x="261252" y="23226"/>
                  </a:lnTo>
                  <a:lnTo>
                    <a:pt x="302898" y="38122"/>
                  </a:lnTo>
                  <a:lnTo>
                    <a:pt x="339645" y="61494"/>
                  </a:lnTo>
                  <a:lnTo>
                    <a:pt x="370301" y="92149"/>
                  </a:lnTo>
                  <a:lnTo>
                    <a:pt x="393675" y="128895"/>
                  </a:lnTo>
                  <a:lnTo>
                    <a:pt x="408573" y="170543"/>
                  </a:lnTo>
                  <a:lnTo>
                    <a:pt x="413804" y="215900"/>
                  </a:lnTo>
                  <a:lnTo>
                    <a:pt x="408573" y="261256"/>
                  </a:lnTo>
                  <a:lnTo>
                    <a:pt x="393675" y="302904"/>
                  </a:lnTo>
                  <a:lnTo>
                    <a:pt x="370301" y="339650"/>
                  </a:lnTo>
                  <a:lnTo>
                    <a:pt x="339645" y="370305"/>
                  </a:lnTo>
                  <a:lnTo>
                    <a:pt x="302898" y="393677"/>
                  </a:lnTo>
                  <a:lnTo>
                    <a:pt x="261252" y="408573"/>
                  </a:lnTo>
                  <a:lnTo>
                    <a:pt x="215900" y="413804"/>
                  </a:lnTo>
                  <a:lnTo>
                    <a:pt x="299734" y="413804"/>
                  </a:lnTo>
                  <a:lnTo>
                    <a:pt x="350897" y="384345"/>
                  </a:lnTo>
                  <a:lnTo>
                    <a:pt x="384341" y="350903"/>
                  </a:lnTo>
                  <a:lnTo>
                    <a:pt x="409840" y="310814"/>
                  </a:lnTo>
                  <a:lnTo>
                    <a:pt x="426093" y="265380"/>
                  </a:lnTo>
                  <a:lnTo>
                    <a:pt x="431800" y="215900"/>
                  </a:lnTo>
                  <a:lnTo>
                    <a:pt x="426093" y="166419"/>
                  </a:lnTo>
                  <a:lnTo>
                    <a:pt x="409840" y="120985"/>
                  </a:lnTo>
                  <a:lnTo>
                    <a:pt x="384341" y="80896"/>
                  </a:lnTo>
                  <a:lnTo>
                    <a:pt x="350897" y="47454"/>
                  </a:lnTo>
                  <a:lnTo>
                    <a:pt x="310809" y="21957"/>
                  </a:lnTo>
                  <a:lnTo>
                    <a:pt x="299734" y="179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6">
              <a:extLst>
                <a:ext uri="{FF2B5EF4-FFF2-40B4-BE49-F238E27FC236}">
                  <a16:creationId xmlns:a16="http://schemas.microsoft.com/office/drawing/2014/main" id="{1060ED07-90F4-1344-43C3-3A8C738E0FAA}"/>
                </a:ext>
              </a:extLst>
            </p:cNvPr>
            <p:cNvSpPr/>
            <p:nvPr/>
          </p:nvSpPr>
          <p:spPr>
            <a:xfrm>
              <a:off x="6408555" y="6686481"/>
              <a:ext cx="431800" cy="431800"/>
            </a:xfrm>
            <a:custGeom>
              <a:avLst/>
              <a:gdLst/>
              <a:ahLst/>
              <a:cxnLst/>
              <a:rect l="l" t="t" r="r" b="b"/>
              <a:pathLst>
                <a:path w="431800" h="431800">
                  <a:moveTo>
                    <a:pt x="215900" y="0"/>
                  </a:moveTo>
                  <a:lnTo>
                    <a:pt x="166419" y="5705"/>
                  </a:lnTo>
                  <a:lnTo>
                    <a:pt x="120985" y="21957"/>
                  </a:lnTo>
                  <a:lnTo>
                    <a:pt x="80896" y="47454"/>
                  </a:lnTo>
                  <a:lnTo>
                    <a:pt x="47454" y="80896"/>
                  </a:lnTo>
                  <a:lnTo>
                    <a:pt x="21957" y="120985"/>
                  </a:lnTo>
                  <a:lnTo>
                    <a:pt x="5705" y="166419"/>
                  </a:lnTo>
                  <a:lnTo>
                    <a:pt x="0" y="215900"/>
                  </a:lnTo>
                  <a:lnTo>
                    <a:pt x="5705" y="265380"/>
                  </a:lnTo>
                  <a:lnTo>
                    <a:pt x="21957" y="310814"/>
                  </a:lnTo>
                  <a:lnTo>
                    <a:pt x="47454" y="350903"/>
                  </a:lnTo>
                  <a:lnTo>
                    <a:pt x="80896" y="384345"/>
                  </a:lnTo>
                  <a:lnTo>
                    <a:pt x="120985" y="409842"/>
                  </a:lnTo>
                  <a:lnTo>
                    <a:pt x="166419" y="426094"/>
                  </a:lnTo>
                  <a:lnTo>
                    <a:pt x="215900" y="431800"/>
                  </a:lnTo>
                  <a:lnTo>
                    <a:pt x="265376" y="426094"/>
                  </a:lnTo>
                  <a:lnTo>
                    <a:pt x="310809" y="409842"/>
                  </a:lnTo>
                  <a:lnTo>
                    <a:pt x="350897" y="384345"/>
                  </a:lnTo>
                  <a:lnTo>
                    <a:pt x="384341" y="350903"/>
                  </a:lnTo>
                  <a:lnTo>
                    <a:pt x="409840" y="310814"/>
                  </a:lnTo>
                  <a:lnTo>
                    <a:pt x="426093" y="265380"/>
                  </a:lnTo>
                  <a:lnTo>
                    <a:pt x="431800" y="215900"/>
                  </a:lnTo>
                  <a:lnTo>
                    <a:pt x="426093" y="166419"/>
                  </a:lnTo>
                  <a:lnTo>
                    <a:pt x="409840" y="120985"/>
                  </a:lnTo>
                  <a:lnTo>
                    <a:pt x="384341" y="80896"/>
                  </a:lnTo>
                  <a:lnTo>
                    <a:pt x="350897" y="47454"/>
                  </a:lnTo>
                  <a:lnTo>
                    <a:pt x="310809" y="21957"/>
                  </a:lnTo>
                  <a:lnTo>
                    <a:pt x="265376" y="5705"/>
                  </a:lnTo>
                  <a:lnTo>
                    <a:pt x="215900" y="0"/>
                  </a:lnTo>
                  <a:close/>
                </a:path>
                <a:path w="431800" h="431800">
                  <a:moveTo>
                    <a:pt x="215900" y="413804"/>
                  </a:moveTo>
                  <a:lnTo>
                    <a:pt x="170543" y="408573"/>
                  </a:lnTo>
                  <a:lnTo>
                    <a:pt x="128895" y="393677"/>
                  </a:lnTo>
                  <a:lnTo>
                    <a:pt x="92149" y="370305"/>
                  </a:lnTo>
                  <a:lnTo>
                    <a:pt x="61494" y="339650"/>
                  </a:lnTo>
                  <a:lnTo>
                    <a:pt x="38122" y="302904"/>
                  </a:lnTo>
                  <a:lnTo>
                    <a:pt x="23226" y="261256"/>
                  </a:lnTo>
                  <a:lnTo>
                    <a:pt x="17995" y="215900"/>
                  </a:lnTo>
                  <a:lnTo>
                    <a:pt x="23226" y="170543"/>
                  </a:lnTo>
                  <a:lnTo>
                    <a:pt x="38122" y="128895"/>
                  </a:lnTo>
                  <a:lnTo>
                    <a:pt x="61494" y="92149"/>
                  </a:lnTo>
                  <a:lnTo>
                    <a:pt x="92149" y="61494"/>
                  </a:lnTo>
                  <a:lnTo>
                    <a:pt x="128895" y="38122"/>
                  </a:lnTo>
                  <a:lnTo>
                    <a:pt x="170543" y="23226"/>
                  </a:lnTo>
                  <a:lnTo>
                    <a:pt x="215900" y="17995"/>
                  </a:lnTo>
                  <a:lnTo>
                    <a:pt x="261252" y="23226"/>
                  </a:lnTo>
                  <a:lnTo>
                    <a:pt x="302898" y="38122"/>
                  </a:lnTo>
                  <a:lnTo>
                    <a:pt x="339645" y="61494"/>
                  </a:lnTo>
                  <a:lnTo>
                    <a:pt x="370301" y="92149"/>
                  </a:lnTo>
                  <a:lnTo>
                    <a:pt x="393675" y="128895"/>
                  </a:lnTo>
                  <a:lnTo>
                    <a:pt x="408573" y="170543"/>
                  </a:lnTo>
                  <a:lnTo>
                    <a:pt x="413804" y="215900"/>
                  </a:lnTo>
                  <a:lnTo>
                    <a:pt x="408573" y="261256"/>
                  </a:lnTo>
                  <a:lnTo>
                    <a:pt x="393675" y="302904"/>
                  </a:lnTo>
                  <a:lnTo>
                    <a:pt x="370301" y="339650"/>
                  </a:lnTo>
                  <a:lnTo>
                    <a:pt x="339645" y="370305"/>
                  </a:lnTo>
                  <a:lnTo>
                    <a:pt x="302898" y="393677"/>
                  </a:lnTo>
                  <a:lnTo>
                    <a:pt x="261252" y="408573"/>
                  </a:lnTo>
                  <a:lnTo>
                    <a:pt x="215900" y="413804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17">
              <a:extLst>
                <a:ext uri="{FF2B5EF4-FFF2-40B4-BE49-F238E27FC236}">
                  <a16:creationId xmlns:a16="http://schemas.microsoft.com/office/drawing/2014/main" id="{70F2F6E1-F418-E712-CE8A-96F9F45C1DD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7788" y="6751251"/>
              <a:ext cx="142240" cy="177800"/>
            </a:xfrm>
            <a:prstGeom prst="rect">
              <a:avLst/>
            </a:prstGeom>
          </p:spPr>
        </p:pic>
      </p:grpSp>
      <p:sp>
        <p:nvSpPr>
          <p:cNvPr id="83" name="Picture Placeholder 82">
            <a:extLst>
              <a:ext uri="{FF2B5EF4-FFF2-40B4-BE49-F238E27FC236}">
                <a16:creationId xmlns:a16="http://schemas.microsoft.com/office/drawing/2014/main" id="{C227BDC8-9692-90D5-5062-B9A7A673973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91588" y="6256338"/>
            <a:ext cx="5891212" cy="5670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picture here</a:t>
            </a:r>
          </a:p>
        </p:txBody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4C6873A3-2E26-5FBD-7256-D5C378C0B7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350" y="1039602"/>
            <a:ext cx="8001000" cy="558793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I’m attending</a:t>
            </a:r>
            <a:endParaRPr lang="en-NL" dirty="0"/>
          </a:p>
        </p:txBody>
      </p:sp>
      <p:sp>
        <p:nvSpPr>
          <p:cNvPr id="90" name="Text Placeholder 87">
            <a:extLst>
              <a:ext uri="{FF2B5EF4-FFF2-40B4-BE49-F238E27FC236}">
                <a16:creationId xmlns:a16="http://schemas.microsoft.com/office/drawing/2014/main" id="{6C4F784B-63CE-6CAD-1EA0-3EA05806CB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9350" y="1913114"/>
            <a:ext cx="11652250" cy="3686509"/>
          </a:xfrm>
          <a:prstGeom prst="rect">
            <a:avLst/>
          </a:prstGeom>
        </p:spPr>
        <p:txBody>
          <a:bodyPr/>
          <a:lstStyle>
            <a:lvl1pPr>
              <a:defRPr sz="5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NL" dirty="0"/>
          </a:p>
        </p:txBody>
      </p:sp>
      <p:sp>
        <p:nvSpPr>
          <p:cNvPr id="91" name="Text Placeholder 87">
            <a:extLst>
              <a:ext uri="{FF2B5EF4-FFF2-40B4-BE49-F238E27FC236}">
                <a16:creationId xmlns:a16="http://schemas.microsoft.com/office/drawing/2014/main" id="{F458FE64-F374-56E1-8D6B-57C5397FA2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22464" y="6634278"/>
            <a:ext cx="2965450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DD-MM-YYYY</a:t>
            </a:r>
            <a:endParaRPr lang="en-NL" dirty="0"/>
          </a:p>
        </p:txBody>
      </p:sp>
      <p:sp>
        <p:nvSpPr>
          <p:cNvPr id="92" name="Text Placeholder 87">
            <a:extLst>
              <a:ext uri="{FF2B5EF4-FFF2-40B4-BE49-F238E27FC236}">
                <a16:creationId xmlns:a16="http://schemas.microsoft.com/office/drawing/2014/main" id="{52DA8D71-CF0B-40AE-DDB9-CF5A53F65B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70287" y="6634278"/>
            <a:ext cx="1467911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00:00</a:t>
            </a:r>
            <a:endParaRPr lang="en-NL" dirty="0"/>
          </a:p>
        </p:txBody>
      </p:sp>
      <p:sp>
        <p:nvSpPr>
          <p:cNvPr id="93" name="Text Placeholder 87">
            <a:extLst>
              <a:ext uri="{FF2B5EF4-FFF2-40B4-BE49-F238E27FC236}">
                <a16:creationId xmlns:a16="http://schemas.microsoft.com/office/drawing/2014/main" id="{ECBDB299-3E27-6F4A-D02C-6B9FD6298E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9349" y="7924800"/>
            <a:ext cx="7019325" cy="1993986"/>
          </a:xfrm>
          <a:prstGeom prst="rect">
            <a:avLst/>
          </a:prstGeom>
        </p:spPr>
        <p:txBody>
          <a:bodyPr anchor="b"/>
          <a:lstStyle>
            <a:lvl1pPr>
              <a:defRPr sz="45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name</a:t>
            </a:r>
          </a:p>
          <a:p>
            <a:pPr lvl="0"/>
            <a:r>
              <a:rPr lang="en-GB" dirty="0"/>
              <a:t>Your last name</a:t>
            </a:r>
            <a:endParaRPr lang="en-NL" dirty="0"/>
          </a:p>
        </p:txBody>
      </p:sp>
      <p:sp>
        <p:nvSpPr>
          <p:cNvPr id="94" name="Text Placeholder 87">
            <a:extLst>
              <a:ext uri="{FF2B5EF4-FFF2-40B4-BE49-F238E27FC236}">
                <a16:creationId xmlns:a16="http://schemas.microsoft.com/office/drawing/2014/main" id="{9123FCB8-2E99-BA35-1F43-42DF1B3D42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43172" y="10154684"/>
            <a:ext cx="7019324" cy="1340727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26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Place your title and company name 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</p:txBody>
      </p:sp>
      <p:sp>
        <p:nvSpPr>
          <p:cNvPr id="95" name="Picture Placeholder 82">
            <a:extLst>
              <a:ext uri="{FF2B5EF4-FFF2-40B4-BE49-F238E27FC236}">
                <a16:creationId xmlns:a16="http://schemas.microsoft.com/office/drawing/2014/main" id="{E123EB81-63CE-B131-1F39-C26DD558DD5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91588" y="12573000"/>
            <a:ext cx="5891212" cy="23938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logo here</a:t>
            </a:r>
          </a:p>
        </p:txBody>
      </p:sp>
    </p:spTree>
    <p:extLst>
      <p:ext uri="{BB962C8B-B14F-4D97-AF65-F5344CB8AC3E}">
        <p14:creationId xmlns:p14="http://schemas.microsoft.com/office/powerpoint/2010/main" val="123762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9FFAE8E1-117A-6458-1E3D-283EFB9DD2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5240000" cy="12332970"/>
          </a:xfrm>
          <a:custGeom>
            <a:avLst/>
            <a:gdLst/>
            <a:ahLst/>
            <a:cxnLst/>
            <a:rect l="l" t="t" r="r" b="b"/>
            <a:pathLst>
              <a:path w="15240000" h="12332970">
                <a:moveTo>
                  <a:pt x="15240000" y="0"/>
                </a:moveTo>
                <a:lnTo>
                  <a:pt x="0" y="0"/>
                </a:lnTo>
                <a:lnTo>
                  <a:pt x="0" y="12332804"/>
                </a:lnTo>
                <a:lnTo>
                  <a:pt x="15240000" y="12332804"/>
                </a:lnTo>
                <a:lnTo>
                  <a:pt x="15240000" y="0"/>
                </a:lnTo>
                <a:close/>
              </a:path>
            </a:pathLst>
          </a:custGeom>
          <a:solidFill>
            <a:srgbClr val="EDECE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F567894-E8B7-DC21-FBDD-1BBD341694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57200" y="457203"/>
            <a:ext cx="14329410" cy="11470005"/>
          </a:xfrm>
          <a:custGeom>
            <a:avLst/>
            <a:gdLst/>
            <a:ahLst/>
            <a:cxnLst/>
            <a:rect l="l" t="t" r="r" b="b"/>
            <a:pathLst>
              <a:path w="14329410" h="11470005">
                <a:moveTo>
                  <a:pt x="11504701" y="0"/>
                </a:move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618825"/>
                </a:lnTo>
                <a:lnTo>
                  <a:pt x="1347" y="10667115"/>
                </a:lnTo>
                <a:lnTo>
                  <a:pt x="5340" y="10714699"/>
                </a:lnTo>
                <a:lnTo>
                  <a:pt x="11908" y="10761503"/>
                </a:lnTo>
                <a:lnTo>
                  <a:pt x="20979" y="10807458"/>
                </a:lnTo>
                <a:lnTo>
                  <a:pt x="32480" y="10852490"/>
                </a:lnTo>
                <a:lnTo>
                  <a:pt x="46341" y="10896528"/>
                </a:lnTo>
                <a:lnTo>
                  <a:pt x="62488" y="10939501"/>
                </a:lnTo>
                <a:lnTo>
                  <a:pt x="80851" y="10981335"/>
                </a:lnTo>
                <a:lnTo>
                  <a:pt x="101358" y="11021960"/>
                </a:lnTo>
                <a:lnTo>
                  <a:pt x="123936" y="11061303"/>
                </a:lnTo>
                <a:lnTo>
                  <a:pt x="148514" y="11099294"/>
                </a:lnTo>
                <a:lnTo>
                  <a:pt x="175020" y="11135859"/>
                </a:lnTo>
                <a:lnTo>
                  <a:pt x="203382" y="11170927"/>
                </a:lnTo>
                <a:lnTo>
                  <a:pt x="233528" y="11204426"/>
                </a:lnTo>
                <a:lnTo>
                  <a:pt x="265387" y="11236285"/>
                </a:lnTo>
                <a:lnTo>
                  <a:pt x="298886" y="11266432"/>
                </a:lnTo>
                <a:lnTo>
                  <a:pt x="333955" y="11294794"/>
                </a:lnTo>
                <a:lnTo>
                  <a:pt x="370520" y="11321299"/>
                </a:lnTo>
                <a:lnTo>
                  <a:pt x="408510" y="11345877"/>
                </a:lnTo>
                <a:lnTo>
                  <a:pt x="447853" y="11368456"/>
                </a:lnTo>
                <a:lnTo>
                  <a:pt x="488478" y="11388962"/>
                </a:lnTo>
                <a:lnTo>
                  <a:pt x="530313" y="11407325"/>
                </a:lnTo>
                <a:lnTo>
                  <a:pt x="573285" y="11423473"/>
                </a:lnTo>
                <a:lnTo>
                  <a:pt x="617323" y="11437333"/>
                </a:lnTo>
                <a:lnTo>
                  <a:pt x="662356" y="11448835"/>
                </a:lnTo>
                <a:lnTo>
                  <a:pt x="708310" y="11457905"/>
                </a:lnTo>
                <a:lnTo>
                  <a:pt x="755115" y="11464473"/>
                </a:lnTo>
                <a:lnTo>
                  <a:pt x="802698" y="11468467"/>
                </a:lnTo>
                <a:lnTo>
                  <a:pt x="850988" y="11469814"/>
                </a:lnTo>
                <a:lnTo>
                  <a:pt x="13903477" y="11469814"/>
                </a:lnTo>
                <a:lnTo>
                  <a:pt x="13949838" y="11467317"/>
                </a:lnTo>
                <a:lnTo>
                  <a:pt x="13994753" y="11460000"/>
                </a:lnTo>
                <a:lnTo>
                  <a:pt x="14037963" y="11448122"/>
                </a:lnTo>
                <a:lnTo>
                  <a:pt x="14079208" y="11431943"/>
                </a:lnTo>
                <a:lnTo>
                  <a:pt x="14118228" y="11411721"/>
                </a:lnTo>
                <a:lnTo>
                  <a:pt x="14154764" y="11387718"/>
                </a:lnTo>
                <a:lnTo>
                  <a:pt x="14188556" y="11360192"/>
                </a:lnTo>
                <a:lnTo>
                  <a:pt x="14219344" y="11329403"/>
                </a:lnTo>
                <a:lnTo>
                  <a:pt x="14246870" y="11295610"/>
                </a:lnTo>
                <a:lnTo>
                  <a:pt x="14270873" y="11259073"/>
                </a:lnTo>
                <a:lnTo>
                  <a:pt x="14291094" y="11220052"/>
                </a:lnTo>
                <a:lnTo>
                  <a:pt x="14307273" y="11178806"/>
                </a:lnTo>
                <a:lnTo>
                  <a:pt x="14319151" y="11135594"/>
                </a:lnTo>
                <a:lnTo>
                  <a:pt x="14326468" y="11090677"/>
                </a:lnTo>
                <a:lnTo>
                  <a:pt x="14328965" y="11044313"/>
                </a:lnTo>
                <a:lnTo>
                  <a:pt x="14325600" y="2707259"/>
                </a:lnTo>
                <a:lnTo>
                  <a:pt x="14324511" y="2659003"/>
                </a:lnTo>
                <a:lnTo>
                  <a:pt x="14321277" y="2611322"/>
                </a:lnTo>
                <a:lnTo>
                  <a:pt x="14315946" y="2564264"/>
                </a:lnTo>
                <a:lnTo>
                  <a:pt x="14308566" y="2517879"/>
                </a:lnTo>
                <a:lnTo>
                  <a:pt x="14299185" y="2472216"/>
                </a:lnTo>
                <a:lnTo>
                  <a:pt x="14287851" y="2427324"/>
                </a:lnTo>
                <a:lnTo>
                  <a:pt x="14274612" y="2383252"/>
                </a:lnTo>
                <a:lnTo>
                  <a:pt x="14259516" y="2340050"/>
                </a:lnTo>
                <a:lnTo>
                  <a:pt x="14242611" y="2297767"/>
                </a:lnTo>
                <a:lnTo>
                  <a:pt x="14223944" y="2256452"/>
                </a:lnTo>
                <a:lnTo>
                  <a:pt x="14203565" y="2216155"/>
                </a:lnTo>
                <a:lnTo>
                  <a:pt x="14181521" y="2176923"/>
                </a:lnTo>
                <a:lnTo>
                  <a:pt x="14157861" y="2138808"/>
                </a:lnTo>
                <a:lnTo>
                  <a:pt x="14132631" y="2101857"/>
                </a:lnTo>
                <a:lnTo>
                  <a:pt x="14105881" y="2066121"/>
                </a:lnTo>
                <a:lnTo>
                  <a:pt x="14077657" y="2031648"/>
                </a:lnTo>
                <a:lnTo>
                  <a:pt x="14048009" y="1998488"/>
                </a:lnTo>
                <a:lnTo>
                  <a:pt x="14016985" y="1966690"/>
                </a:lnTo>
                <a:lnTo>
                  <a:pt x="13984631" y="1936302"/>
                </a:lnTo>
                <a:lnTo>
                  <a:pt x="13950997" y="1907375"/>
                </a:lnTo>
                <a:lnTo>
                  <a:pt x="13916130" y="1879958"/>
                </a:lnTo>
                <a:lnTo>
                  <a:pt x="13880079" y="1854099"/>
                </a:lnTo>
                <a:lnTo>
                  <a:pt x="13842891" y="1829848"/>
                </a:lnTo>
                <a:lnTo>
                  <a:pt x="13804614" y="1807255"/>
                </a:lnTo>
                <a:lnTo>
                  <a:pt x="13765297" y="1786368"/>
                </a:ln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5B17694-8F52-07DB-094D-046B88D33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55247" y="187203"/>
            <a:ext cx="13785215" cy="11083290"/>
          </a:xfrm>
          <a:custGeom>
            <a:avLst/>
            <a:gdLst/>
            <a:ahLst/>
            <a:cxnLst/>
            <a:rect l="l" t="t" r="r" b="b"/>
            <a:pathLst>
              <a:path w="13785215" h="11083290">
                <a:moveTo>
                  <a:pt x="13784751" y="1796702"/>
                </a:moveTo>
                <a:lnTo>
                  <a:pt x="13724988" y="1767236"/>
                </a:lnTo>
                <a:lnTo>
                  <a:pt x="13683733" y="1749909"/>
                </a:lnTo>
                <a:lnTo>
                  <a:pt x="13641583" y="1734437"/>
                </a:lnTo>
                <a:lnTo>
                  <a:pt x="13598584" y="1720868"/>
                </a:lnTo>
                <a:lnTo>
                  <a:pt x="13554784" y="1709251"/>
                </a:lnTo>
                <a:lnTo>
                  <a:pt x="13510232" y="1699636"/>
                </a:lnTo>
                <a:lnTo>
                  <a:pt x="13464976" y="1692072"/>
                </a:lnTo>
                <a:lnTo>
                  <a:pt x="13419064" y="1686608"/>
                </a:lnTo>
                <a:lnTo>
                  <a:pt x="13372543" y="1683294"/>
                </a:lnTo>
                <a:lnTo>
                  <a:pt x="13325462" y="1682178"/>
                </a:lnTo>
                <a:lnTo>
                  <a:pt x="13277359" y="1680757"/>
                </a:lnTo>
                <a:lnTo>
                  <a:pt x="13229987" y="1676545"/>
                </a:lnTo>
                <a:lnTo>
                  <a:pt x="13183423" y="1669622"/>
                </a:lnTo>
                <a:lnTo>
                  <a:pt x="13137743" y="1660065"/>
                </a:lnTo>
                <a:lnTo>
                  <a:pt x="13093023" y="1647953"/>
                </a:lnTo>
                <a:lnTo>
                  <a:pt x="13049339" y="1633364"/>
                </a:lnTo>
                <a:lnTo>
                  <a:pt x="13006769" y="1616376"/>
                </a:lnTo>
                <a:lnTo>
                  <a:pt x="12965388" y="1597069"/>
                </a:lnTo>
                <a:lnTo>
                  <a:pt x="12925273" y="1575519"/>
                </a:lnTo>
                <a:lnTo>
                  <a:pt x="12886499" y="1551806"/>
                </a:lnTo>
                <a:lnTo>
                  <a:pt x="12849143" y="1526009"/>
                </a:lnTo>
                <a:lnTo>
                  <a:pt x="12813282" y="1498204"/>
                </a:lnTo>
                <a:lnTo>
                  <a:pt x="12778992" y="1468471"/>
                </a:lnTo>
                <a:lnTo>
                  <a:pt x="12746349" y="1436889"/>
                </a:lnTo>
                <a:lnTo>
                  <a:pt x="12715429" y="1403535"/>
                </a:lnTo>
                <a:lnTo>
                  <a:pt x="12686309" y="1368487"/>
                </a:lnTo>
                <a:lnTo>
                  <a:pt x="12659065" y="1331825"/>
                </a:lnTo>
                <a:lnTo>
                  <a:pt x="12633773" y="1293626"/>
                </a:lnTo>
                <a:lnTo>
                  <a:pt x="12610510" y="1253969"/>
                </a:lnTo>
                <a:lnTo>
                  <a:pt x="12589351" y="1212932"/>
                </a:lnTo>
                <a:lnTo>
                  <a:pt x="12570374" y="1170594"/>
                </a:lnTo>
                <a:lnTo>
                  <a:pt x="12553655" y="1127032"/>
                </a:lnTo>
                <a:lnTo>
                  <a:pt x="12539269" y="1082326"/>
                </a:lnTo>
                <a:lnTo>
                  <a:pt x="12527294" y="1036554"/>
                </a:lnTo>
                <a:lnTo>
                  <a:pt x="12517805" y="989794"/>
                </a:lnTo>
                <a:lnTo>
                  <a:pt x="12510878" y="942124"/>
                </a:lnTo>
                <a:lnTo>
                  <a:pt x="12506591" y="893622"/>
                </a:lnTo>
                <a:lnTo>
                  <a:pt x="12504839" y="893660"/>
                </a:lnTo>
                <a:lnTo>
                  <a:pt x="12503537" y="847672"/>
                </a:lnTo>
                <a:lnTo>
                  <a:pt x="12499675" y="802288"/>
                </a:lnTo>
                <a:lnTo>
                  <a:pt x="12493315" y="757564"/>
                </a:lnTo>
                <a:lnTo>
                  <a:pt x="12484519" y="713555"/>
                </a:lnTo>
                <a:lnTo>
                  <a:pt x="12473352" y="670319"/>
                </a:lnTo>
                <a:lnTo>
                  <a:pt x="12459874" y="627911"/>
                </a:lnTo>
                <a:lnTo>
                  <a:pt x="12444151" y="586388"/>
                </a:lnTo>
                <a:lnTo>
                  <a:pt x="12426243" y="545805"/>
                </a:lnTo>
                <a:lnTo>
                  <a:pt x="12406214" y="506219"/>
                </a:lnTo>
                <a:lnTo>
                  <a:pt x="12384127" y="467686"/>
                </a:lnTo>
                <a:lnTo>
                  <a:pt x="12360045" y="430263"/>
                </a:lnTo>
                <a:lnTo>
                  <a:pt x="12334031" y="394004"/>
                </a:lnTo>
                <a:lnTo>
                  <a:pt x="12306147" y="358967"/>
                </a:lnTo>
                <a:lnTo>
                  <a:pt x="12276456" y="325207"/>
                </a:lnTo>
                <a:lnTo>
                  <a:pt x="12245021" y="292781"/>
                </a:lnTo>
                <a:lnTo>
                  <a:pt x="12211905" y="261745"/>
                </a:lnTo>
                <a:lnTo>
                  <a:pt x="12177171" y="232155"/>
                </a:lnTo>
                <a:lnTo>
                  <a:pt x="12140881" y="204067"/>
                </a:lnTo>
                <a:lnTo>
                  <a:pt x="12103099" y="177537"/>
                </a:lnTo>
                <a:lnTo>
                  <a:pt x="12063888" y="152621"/>
                </a:lnTo>
                <a:lnTo>
                  <a:pt x="12023309" y="129377"/>
                </a:lnTo>
                <a:lnTo>
                  <a:pt x="11981426" y="107859"/>
                </a:lnTo>
                <a:lnTo>
                  <a:pt x="11938302" y="88123"/>
                </a:lnTo>
                <a:lnTo>
                  <a:pt x="11894000" y="70227"/>
                </a:lnTo>
                <a:lnTo>
                  <a:pt x="11848582" y="54226"/>
                </a:lnTo>
                <a:lnTo>
                  <a:pt x="11802111" y="40176"/>
                </a:lnTo>
                <a:lnTo>
                  <a:pt x="11754651" y="28134"/>
                </a:lnTo>
                <a:lnTo>
                  <a:pt x="11706264" y="18155"/>
                </a:lnTo>
                <a:lnTo>
                  <a:pt x="11657012" y="10296"/>
                </a:lnTo>
                <a:lnTo>
                  <a:pt x="11606959" y="4613"/>
                </a:lnTo>
                <a:lnTo>
                  <a:pt x="11556168" y="1162"/>
                </a:lnTo>
                <a:lnTo>
                  <a:pt x="11504701" y="0"/>
                </a:lnTo>
                <a:lnTo>
                  <a:pt x="425500" y="0"/>
                </a:lnTo>
                <a:lnTo>
                  <a:pt x="379137" y="2496"/>
                </a:lnTo>
                <a:lnTo>
                  <a:pt x="334219" y="9813"/>
                </a:lnTo>
                <a:lnTo>
                  <a:pt x="291008" y="21691"/>
                </a:lnTo>
                <a:lnTo>
                  <a:pt x="249762" y="37871"/>
                </a:lnTo>
                <a:lnTo>
                  <a:pt x="210740" y="58092"/>
                </a:lnTo>
                <a:lnTo>
                  <a:pt x="174204" y="82095"/>
                </a:lnTo>
                <a:lnTo>
                  <a:pt x="140411" y="109620"/>
                </a:lnTo>
                <a:lnTo>
                  <a:pt x="109622" y="140409"/>
                </a:lnTo>
                <a:lnTo>
                  <a:pt x="82096" y="174201"/>
                </a:lnTo>
                <a:lnTo>
                  <a:pt x="58092" y="210737"/>
                </a:lnTo>
                <a:lnTo>
                  <a:pt x="37871" y="249757"/>
                </a:lnTo>
                <a:lnTo>
                  <a:pt x="21692" y="291001"/>
                </a:lnTo>
                <a:lnTo>
                  <a:pt x="9813" y="334211"/>
                </a:lnTo>
                <a:lnTo>
                  <a:pt x="2496" y="379126"/>
                </a:lnTo>
                <a:lnTo>
                  <a:pt x="0" y="425488"/>
                </a:lnTo>
                <a:lnTo>
                  <a:pt x="0" y="10231818"/>
                </a:lnTo>
                <a:lnTo>
                  <a:pt x="1347" y="10280108"/>
                </a:lnTo>
                <a:lnTo>
                  <a:pt x="5340" y="10327692"/>
                </a:lnTo>
                <a:lnTo>
                  <a:pt x="11908" y="10374496"/>
                </a:lnTo>
                <a:lnTo>
                  <a:pt x="20979" y="10420451"/>
                </a:lnTo>
                <a:lnTo>
                  <a:pt x="32480" y="10465483"/>
                </a:lnTo>
                <a:lnTo>
                  <a:pt x="46341" y="10509521"/>
                </a:lnTo>
                <a:lnTo>
                  <a:pt x="62488" y="10552493"/>
                </a:lnTo>
                <a:lnTo>
                  <a:pt x="80851" y="10594328"/>
                </a:lnTo>
                <a:lnTo>
                  <a:pt x="101358" y="10634953"/>
                </a:lnTo>
                <a:lnTo>
                  <a:pt x="123936" y="10674296"/>
                </a:lnTo>
                <a:lnTo>
                  <a:pt x="148514" y="10712287"/>
                </a:lnTo>
                <a:lnTo>
                  <a:pt x="175020" y="10748852"/>
                </a:lnTo>
                <a:lnTo>
                  <a:pt x="203382" y="10783920"/>
                </a:lnTo>
                <a:lnTo>
                  <a:pt x="233528" y="10817419"/>
                </a:lnTo>
                <a:lnTo>
                  <a:pt x="265387" y="10849278"/>
                </a:lnTo>
                <a:lnTo>
                  <a:pt x="298886" y="10879424"/>
                </a:lnTo>
                <a:lnTo>
                  <a:pt x="333955" y="10907786"/>
                </a:lnTo>
                <a:lnTo>
                  <a:pt x="370520" y="10934292"/>
                </a:lnTo>
                <a:lnTo>
                  <a:pt x="408510" y="10958870"/>
                </a:lnTo>
                <a:lnTo>
                  <a:pt x="447853" y="10981448"/>
                </a:lnTo>
                <a:lnTo>
                  <a:pt x="488478" y="11001955"/>
                </a:lnTo>
                <a:lnTo>
                  <a:pt x="530313" y="11020318"/>
                </a:lnTo>
                <a:lnTo>
                  <a:pt x="573285" y="11036466"/>
                </a:lnTo>
                <a:lnTo>
                  <a:pt x="617323" y="11050326"/>
                </a:lnTo>
                <a:lnTo>
                  <a:pt x="662356" y="11061828"/>
                </a:lnTo>
                <a:lnTo>
                  <a:pt x="708310" y="11070898"/>
                </a:lnTo>
                <a:lnTo>
                  <a:pt x="755115" y="11077466"/>
                </a:lnTo>
                <a:lnTo>
                  <a:pt x="802698" y="11081460"/>
                </a:lnTo>
                <a:lnTo>
                  <a:pt x="850988" y="11082807"/>
                </a:lnTo>
                <a:lnTo>
                  <a:pt x="13784751" y="1108280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289E085-A56F-25A3-9225-ED3E83DF35D0}"/>
              </a:ext>
            </a:extLst>
          </p:cNvPr>
          <p:cNvSpPr/>
          <p:nvPr userDrawn="1"/>
        </p:nvSpPr>
        <p:spPr>
          <a:xfrm>
            <a:off x="1180500" y="5867400"/>
            <a:ext cx="6988175" cy="0"/>
          </a:xfrm>
          <a:custGeom>
            <a:avLst/>
            <a:gdLst/>
            <a:ahLst/>
            <a:cxnLst/>
            <a:rect l="l" t="t" r="r" b="b"/>
            <a:pathLst>
              <a:path w="6988175">
                <a:moveTo>
                  <a:pt x="0" y="0"/>
                </a:moveTo>
                <a:lnTo>
                  <a:pt x="6987616" y="0"/>
                </a:lnTo>
              </a:path>
            </a:pathLst>
          </a:custGeom>
          <a:ln w="12700">
            <a:solidFill>
              <a:srgbClr val="EA5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9744E6BF-BFC6-4B64-D46A-B060095B1688}"/>
              </a:ext>
            </a:extLst>
          </p:cNvPr>
          <p:cNvGrpSpPr/>
          <p:nvPr userDrawn="1"/>
        </p:nvGrpSpPr>
        <p:grpSpPr>
          <a:xfrm>
            <a:off x="1143000" y="6276541"/>
            <a:ext cx="444500" cy="408940"/>
            <a:chOff x="1143000" y="6715691"/>
            <a:chExt cx="444500" cy="408940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D8AA9E0-8203-0BBB-FCA6-8EEC723FDA1F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54038"/>
                  </a:moveTo>
                  <a:lnTo>
                    <a:pt x="0" y="54038"/>
                  </a:lnTo>
                  <a:lnTo>
                    <a:pt x="0" y="396240"/>
                  </a:lnTo>
                  <a:lnTo>
                    <a:pt x="431800" y="396240"/>
                  </a:lnTo>
                  <a:lnTo>
                    <a:pt x="431800" y="378231"/>
                  </a:lnTo>
                  <a:lnTo>
                    <a:pt x="17983" y="378231"/>
                  </a:lnTo>
                  <a:lnTo>
                    <a:pt x="17983" y="126072"/>
                  </a:lnTo>
                  <a:lnTo>
                    <a:pt x="431800" y="126072"/>
                  </a:lnTo>
                  <a:lnTo>
                    <a:pt x="431800" y="108064"/>
                  </a:lnTo>
                  <a:lnTo>
                    <a:pt x="17983" y="108064"/>
                  </a:lnTo>
                  <a:lnTo>
                    <a:pt x="17983" y="72047"/>
                  </a:lnTo>
                  <a:lnTo>
                    <a:pt x="431800" y="72047"/>
                  </a:lnTo>
                  <a:lnTo>
                    <a:pt x="431800" y="54038"/>
                  </a:lnTo>
                  <a:close/>
                </a:path>
                <a:path w="431800" h="396240">
                  <a:moveTo>
                    <a:pt x="431800" y="126072"/>
                  </a:moveTo>
                  <a:lnTo>
                    <a:pt x="413804" y="126072"/>
                  </a:lnTo>
                  <a:lnTo>
                    <a:pt x="413804" y="378231"/>
                  </a:lnTo>
                  <a:lnTo>
                    <a:pt x="431800" y="378231"/>
                  </a:lnTo>
                  <a:lnTo>
                    <a:pt x="431800" y="126072"/>
                  </a:lnTo>
                  <a:close/>
                </a:path>
                <a:path w="431800" h="396240">
                  <a:moveTo>
                    <a:pt x="135496" y="282155"/>
                  </a:moveTo>
                  <a:lnTo>
                    <a:pt x="116928" y="284467"/>
                  </a:lnTo>
                  <a:lnTo>
                    <a:pt x="121569" y="300254"/>
                  </a:lnTo>
                  <a:lnTo>
                    <a:pt x="131514" y="312845"/>
                  </a:lnTo>
                  <a:lnTo>
                    <a:pt x="146175" y="321179"/>
                  </a:lnTo>
                  <a:lnTo>
                    <a:pt x="164960" y="324192"/>
                  </a:lnTo>
                  <a:lnTo>
                    <a:pt x="184588" y="320993"/>
                  </a:lnTo>
                  <a:lnTo>
                    <a:pt x="200802" y="311983"/>
                  </a:lnTo>
                  <a:lnTo>
                    <a:pt x="202486" y="309854"/>
                  </a:lnTo>
                  <a:lnTo>
                    <a:pt x="165074" y="309854"/>
                  </a:lnTo>
                  <a:lnTo>
                    <a:pt x="153745" y="307882"/>
                  </a:lnTo>
                  <a:lnTo>
                    <a:pt x="145227" y="302286"/>
                  </a:lnTo>
                  <a:lnTo>
                    <a:pt x="139239" y="293550"/>
                  </a:lnTo>
                  <a:lnTo>
                    <a:pt x="135496" y="282155"/>
                  </a:lnTo>
                  <a:close/>
                </a:path>
                <a:path w="431800" h="396240">
                  <a:moveTo>
                    <a:pt x="287870" y="211353"/>
                  </a:moveTo>
                  <a:lnTo>
                    <a:pt x="269316" y="211353"/>
                  </a:lnTo>
                  <a:lnTo>
                    <a:pt x="269316" y="324192"/>
                  </a:lnTo>
                  <a:lnTo>
                    <a:pt x="287870" y="324192"/>
                  </a:lnTo>
                  <a:lnTo>
                    <a:pt x="287870" y="211353"/>
                  </a:lnTo>
                  <a:close/>
                </a:path>
                <a:path w="431800" h="396240">
                  <a:moveTo>
                    <a:pt x="204090" y="253578"/>
                  </a:moveTo>
                  <a:lnTo>
                    <a:pt x="171756" y="253578"/>
                  </a:lnTo>
                  <a:lnTo>
                    <a:pt x="185148" y="258483"/>
                  </a:lnTo>
                  <a:lnTo>
                    <a:pt x="193399" y="267987"/>
                  </a:lnTo>
                  <a:lnTo>
                    <a:pt x="196128" y="280047"/>
                  </a:lnTo>
                  <a:lnTo>
                    <a:pt x="196215" y="280428"/>
                  </a:lnTo>
                  <a:lnTo>
                    <a:pt x="193771" y="292232"/>
                  </a:lnTo>
                  <a:lnTo>
                    <a:pt x="187102" y="301547"/>
                  </a:lnTo>
                  <a:lnTo>
                    <a:pt x="177205" y="307658"/>
                  </a:lnTo>
                  <a:lnTo>
                    <a:pt x="165074" y="309854"/>
                  </a:lnTo>
                  <a:lnTo>
                    <a:pt x="202486" y="309854"/>
                  </a:lnTo>
                  <a:lnTo>
                    <a:pt x="211830" y="298041"/>
                  </a:lnTo>
                  <a:lnTo>
                    <a:pt x="215813" y="280428"/>
                  </a:lnTo>
                  <a:lnTo>
                    <a:pt x="215900" y="280047"/>
                  </a:lnTo>
                  <a:lnTo>
                    <a:pt x="214079" y="267987"/>
                  </a:lnTo>
                  <a:lnTo>
                    <a:pt x="213999" y="267457"/>
                  </a:lnTo>
                  <a:lnTo>
                    <a:pt x="208478" y="257276"/>
                  </a:lnTo>
                  <a:lnTo>
                    <a:pt x="204090" y="253578"/>
                  </a:lnTo>
                  <a:close/>
                </a:path>
                <a:path w="431800" h="396240">
                  <a:moveTo>
                    <a:pt x="198760" y="194335"/>
                  </a:moveTo>
                  <a:lnTo>
                    <a:pt x="164655" y="194335"/>
                  </a:lnTo>
                  <a:lnTo>
                    <a:pt x="174965" y="196072"/>
                  </a:lnTo>
                  <a:lnTo>
                    <a:pt x="182440" y="200610"/>
                  </a:lnTo>
                  <a:lnTo>
                    <a:pt x="182843" y="200921"/>
                  </a:lnTo>
                  <a:lnTo>
                    <a:pt x="187697" y="207815"/>
                  </a:lnTo>
                  <a:lnTo>
                    <a:pt x="189244" y="215506"/>
                  </a:lnTo>
                  <a:lnTo>
                    <a:pt x="189318" y="216763"/>
                  </a:lnTo>
                  <a:lnTo>
                    <a:pt x="186437" y="227479"/>
                  </a:lnTo>
                  <a:lnTo>
                    <a:pt x="178647" y="235092"/>
                  </a:lnTo>
                  <a:lnTo>
                    <a:pt x="167785" y="239196"/>
                  </a:lnTo>
                  <a:lnTo>
                    <a:pt x="155587" y="239763"/>
                  </a:lnTo>
                  <a:lnTo>
                    <a:pt x="153517" y="254939"/>
                  </a:lnTo>
                  <a:lnTo>
                    <a:pt x="171756" y="253578"/>
                  </a:lnTo>
                  <a:lnTo>
                    <a:pt x="204090" y="253578"/>
                  </a:lnTo>
                  <a:lnTo>
                    <a:pt x="199606" y="249801"/>
                  </a:lnTo>
                  <a:lnTo>
                    <a:pt x="187655" y="245325"/>
                  </a:lnTo>
                  <a:lnTo>
                    <a:pt x="196942" y="239905"/>
                  </a:lnTo>
                  <a:lnTo>
                    <a:pt x="203431" y="233102"/>
                  </a:lnTo>
                  <a:lnTo>
                    <a:pt x="207239" y="225269"/>
                  </a:lnTo>
                  <a:lnTo>
                    <a:pt x="208363" y="217582"/>
                  </a:lnTo>
                  <a:lnTo>
                    <a:pt x="208394" y="216382"/>
                  </a:lnTo>
                  <a:lnTo>
                    <a:pt x="205141" y="202357"/>
                  </a:lnTo>
                  <a:lnTo>
                    <a:pt x="198760" y="194335"/>
                  </a:lnTo>
                  <a:close/>
                </a:path>
                <a:path w="431800" h="396240">
                  <a:moveTo>
                    <a:pt x="287870" y="180111"/>
                  </a:moveTo>
                  <a:lnTo>
                    <a:pt x="275920" y="180111"/>
                  </a:lnTo>
                  <a:lnTo>
                    <a:pt x="270405" y="188458"/>
                  </a:lnTo>
                  <a:lnTo>
                    <a:pt x="261761" y="197718"/>
                  </a:lnTo>
                  <a:lnTo>
                    <a:pt x="249690" y="207023"/>
                  </a:lnTo>
                  <a:lnTo>
                    <a:pt x="233895" y="215506"/>
                  </a:lnTo>
                  <a:lnTo>
                    <a:pt x="233895" y="232232"/>
                  </a:lnTo>
                  <a:lnTo>
                    <a:pt x="242784" y="228525"/>
                  </a:lnTo>
                  <a:lnTo>
                    <a:pt x="252253" y="223473"/>
                  </a:lnTo>
                  <a:lnTo>
                    <a:pt x="261399" y="217582"/>
                  </a:lnTo>
                  <a:lnTo>
                    <a:pt x="269316" y="211353"/>
                  </a:lnTo>
                  <a:lnTo>
                    <a:pt x="287870" y="211353"/>
                  </a:lnTo>
                  <a:lnTo>
                    <a:pt x="287870" y="180111"/>
                  </a:lnTo>
                  <a:close/>
                </a:path>
                <a:path w="431800" h="396240">
                  <a:moveTo>
                    <a:pt x="164249" y="180111"/>
                  </a:moveTo>
                  <a:lnTo>
                    <a:pt x="147927" y="182480"/>
                  </a:lnTo>
                  <a:lnTo>
                    <a:pt x="134481" y="189474"/>
                  </a:lnTo>
                  <a:lnTo>
                    <a:pt x="124553" y="200921"/>
                  </a:lnTo>
                  <a:lnTo>
                    <a:pt x="118741" y="216763"/>
                  </a:lnTo>
                  <a:lnTo>
                    <a:pt x="119470" y="216763"/>
                  </a:lnTo>
                  <a:lnTo>
                    <a:pt x="137350" y="219735"/>
                  </a:lnTo>
                  <a:lnTo>
                    <a:pt x="140784" y="208538"/>
                  </a:lnTo>
                  <a:lnTo>
                    <a:pt x="146707" y="200610"/>
                  </a:lnTo>
                  <a:lnTo>
                    <a:pt x="154777" y="195894"/>
                  </a:lnTo>
                  <a:lnTo>
                    <a:pt x="164655" y="194335"/>
                  </a:lnTo>
                  <a:lnTo>
                    <a:pt x="198760" y="194335"/>
                  </a:lnTo>
                  <a:lnTo>
                    <a:pt x="195886" y="190722"/>
                  </a:lnTo>
                  <a:lnTo>
                    <a:pt x="181870" y="182945"/>
                  </a:lnTo>
                  <a:lnTo>
                    <a:pt x="164249" y="180111"/>
                  </a:lnTo>
                  <a:close/>
                </a:path>
                <a:path w="431800" h="396240">
                  <a:moveTo>
                    <a:pt x="431800" y="72047"/>
                  </a:moveTo>
                  <a:lnTo>
                    <a:pt x="413804" y="72047"/>
                  </a:lnTo>
                  <a:lnTo>
                    <a:pt x="413804" y="108064"/>
                  </a:lnTo>
                  <a:lnTo>
                    <a:pt x="431800" y="108064"/>
                  </a:lnTo>
                  <a:lnTo>
                    <a:pt x="431800" y="72047"/>
                  </a:lnTo>
                  <a:close/>
                </a:path>
                <a:path w="431800" h="396240">
                  <a:moveTo>
                    <a:pt x="143929" y="0"/>
                  </a:moveTo>
                  <a:lnTo>
                    <a:pt x="71970" y="0"/>
                  </a:lnTo>
                  <a:lnTo>
                    <a:pt x="71970" y="54038"/>
                  </a:lnTo>
                  <a:lnTo>
                    <a:pt x="89966" y="54038"/>
                  </a:lnTo>
                  <a:lnTo>
                    <a:pt x="89966" y="18008"/>
                  </a:lnTo>
                  <a:lnTo>
                    <a:pt x="143929" y="18008"/>
                  </a:lnTo>
                  <a:lnTo>
                    <a:pt x="143929" y="0"/>
                  </a:lnTo>
                  <a:close/>
                </a:path>
                <a:path w="431800" h="396240">
                  <a:moveTo>
                    <a:pt x="143929" y="18008"/>
                  </a:moveTo>
                  <a:lnTo>
                    <a:pt x="125945" y="18008"/>
                  </a:lnTo>
                  <a:lnTo>
                    <a:pt x="125945" y="54038"/>
                  </a:lnTo>
                  <a:lnTo>
                    <a:pt x="143929" y="54038"/>
                  </a:lnTo>
                  <a:lnTo>
                    <a:pt x="143929" y="18008"/>
                  </a:lnTo>
                  <a:close/>
                </a:path>
                <a:path w="431800" h="396240">
                  <a:moveTo>
                    <a:pt x="359829" y="0"/>
                  </a:moveTo>
                  <a:lnTo>
                    <a:pt x="287870" y="0"/>
                  </a:lnTo>
                  <a:lnTo>
                    <a:pt x="287870" y="54038"/>
                  </a:lnTo>
                  <a:lnTo>
                    <a:pt x="305866" y="54038"/>
                  </a:lnTo>
                  <a:lnTo>
                    <a:pt x="305866" y="18008"/>
                  </a:lnTo>
                  <a:lnTo>
                    <a:pt x="359829" y="18008"/>
                  </a:lnTo>
                  <a:lnTo>
                    <a:pt x="359829" y="0"/>
                  </a:lnTo>
                  <a:close/>
                </a:path>
                <a:path w="431800" h="396240">
                  <a:moveTo>
                    <a:pt x="359829" y="18008"/>
                  </a:moveTo>
                  <a:lnTo>
                    <a:pt x="341845" y="18008"/>
                  </a:lnTo>
                  <a:lnTo>
                    <a:pt x="341845" y="54038"/>
                  </a:lnTo>
                  <a:lnTo>
                    <a:pt x="359829" y="54038"/>
                  </a:lnTo>
                  <a:lnTo>
                    <a:pt x="359829" y="180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C1356BD4-4893-7313-6F86-8E448474DBD9}"/>
                </a:ext>
              </a:extLst>
            </p:cNvPr>
            <p:cNvSpPr/>
            <p:nvPr/>
          </p:nvSpPr>
          <p:spPr>
            <a:xfrm>
              <a:off x="1149350" y="6722041"/>
              <a:ext cx="431800" cy="396240"/>
            </a:xfrm>
            <a:custGeom>
              <a:avLst/>
              <a:gdLst/>
              <a:ahLst/>
              <a:cxnLst/>
              <a:rect l="l" t="t" r="r" b="b"/>
              <a:pathLst>
                <a:path w="431800" h="396240">
                  <a:moveTo>
                    <a:pt x="431800" y="396240"/>
                  </a:moveTo>
                  <a:lnTo>
                    <a:pt x="0" y="396240"/>
                  </a:lnTo>
                  <a:lnTo>
                    <a:pt x="0" y="54038"/>
                  </a:lnTo>
                  <a:lnTo>
                    <a:pt x="71970" y="54038"/>
                  </a:lnTo>
                  <a:lnTo>
                    <a:pt x="71970" y="0"/>
                  </a:lnTo>
                  <a:lnTo>
                    <a:pt x="143929" y="0"/>
                  </a:lnTo>
                  <a:lnTo>
                    <a:pt x="143929" y="54038"/>
                  </a:lnTo>
                  <a:lnTo>
                    <a:pt x="287870" y="54038"/>
                  </a:lnTo>
                  <a:lnTo>
                    <a:pt x="287870" y="0"/>
                  </a:lnTo>
                  <a:lnTo>
                    <a:pt x="359829" y="0"/>
                  </a:lnTo>
                  <a:lnTo>
                    <a:pt x="359829" y="54038"/>
                  </a:lnTo>
                  <a:lnTo>
                    <a:pt x="431800" y="54038"/>
                  </a:lnTo>
                  <a:lnTo>
                    <a:pt x="431800" y="396240"/>
                  </a:lnTo>
                  <a:close/>
                </a:path>
                <a:path w="431800" h="396240">
                  <a:moveTo>
                    <a:pt x="413804" y="126072"/>
                  </a:moveTo>
                  <a:lnTo>
                    <a:pt x="17983" y="126072"/>
                  </a:lnTo>
                  <a:lnTo>
                    <a:pt x="17983" y="378231"/>
                  </a:lnTo>
                  <a:lnTo>
                    <a:pt x="413804" y="378231"/>
                  </a:lnTo>
                  <a:lnTo>
                    <a:pt x="413804" y="126072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2">
              <a:extLst>
                <a:ext uri="{FF2B5EF4-FFF2-40B4-BE49-F238E27FC236}">
                  <a16:creationId xmlns:a16="http://schemas.microsoft.com/office/drawing/2014/main" id="{6B905AB2-31CA-3EC6-4CC6-A08E95B4593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9928" y="6895803"/>
              <a:ext cx="183642" cy="156781"/>
            </a:xfrm>
            <a:prstGeom prst="rect">
              <a:avLst/>
            </a:prstGeom>
          </p:spPr>
        </p:pic>
        <p:sp>
          <p:nvSpPr>
            <p:cNvPr id="16" name="object 13">
              <a:extLst>
                <a:ext uri="{FF2B5EF4-FFF2-40B4-BE49-F238E27FC236}">
                  <a16:creationId xmlns:a16="http://schemas.microsoft.com/office/drawing/2014/main" id="{8A4928A5-F44E-FAD4-561A-7C8A9CDFA57C}"/>
                </a:ext>
              </a:extLst>
            </p:cNvPr>
            <p:cNvSpPr/>
            <p:nvPr/>
          </p:nvSpPr>
          <p:spPr>
            <a:xfrm>
              <a:off x="1167333" y="6740050"/>
              <a:ext cx="396240" cy="90170"/>
            </a:xfrm>
            <a:custGeom>
              <a:avLst/>
              <a:gdLst/>
              <a:ahLst/>
              <a:cxnLst/>
              <a:rect l="l" t="t" r="r" b="b"/>
              <a:pathLst>
                <a:path w="396240" h="90170">
                  <a:moveTo>
                    <a:pt x="395820" y="54038"/>
                  </a:moveTo>
                  <a:lnTo>
                    <a:pt x="0" y="54038"/>
                  </a:lnTo>
                  <a:lnTo>
                    <a:pt x="0" y="90055"/>
                  </a:lnTo>
                  <a:lnTo>
                    <a:pt x="395820" y="90055"/>
                  </a:lnTo>
                  <a:lnTo>
                    <a:pt x="395820" y="54038"/>
                  </a:lnTo>
                  <a:close/>
                </a:path>
                <a:path w="396240" h="90170">
                  <a:moveTo>
                    <a:pt x="107962" y="0"/>
                  </a:moveTo>
                  <a:lnTo>
                    <a:pt x="71983" y="0"/>
                  </a:lnTo>
                  <a:lnTo>
                    <a:pt x="71983" y="36017"/>
                  </a:lnTo>
                  <a:lnTo>
                    <a:pt x="107962" y="36017"/>
                  </a:lnTo>
                  <a:lnTo>
                    <a:pt x="107962" y="0"/>
                  </a:lnTo>
                  <a:close/>
                </a:path>
                <a:path w="396240" h="90170">
                  <a:moveTo>
                    <a:pt x="323862" y="0"/>
                  </a:moveTo>
                  <a:lnTo>
                    <a:pt x="287883" y="0"/>
                  </a:lnTo>
                  <a:lnTo>
                    <a:pt x="287883" y="36017"/>
                  </a:lnTo>
                  <a:lnTo>
                    <a:pt x="323862" y="36017"/>
                  </a:lnTo>
                  <a:lnTo>
                    <a:pt x="323862" y="0"/>
                  </a:lnTo>
                  <a:close/>
                </a:path>
              </a:pathLst>
            </a:custGeom>
            <a:ln w="12700">
              <a:solidFill>
                <a:srgbClr val="2D4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Picture Placeholder 82">
            <a:extLst>
              <a:ext uri="{FF2B5EF4-FFF2-40B4-BE49-F238E27FC236}">
                <a16:creationId xmlns:a16="http://schemas.microsoft.com/office/drawing/2014/main" id="{C227BDC8-9692-90D5-5062-B9A7A673973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91588" y="5867400"/>
            <a:ext cx="5891212" cy="60594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picture here</a:t>
            </a:r>
          </a:p>
        </p:txBody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4C6873A3-2E26-5FBD-7256-D5C378C0B7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350" y="1039602"/>
            <a:ext cx="8001000" cy="558793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I’m eager to contribute as a</a:t>
            </a:r>
          </a:p>
        </p:txBody>
      </p:sp>
      <p:sp>
        <p:nvSpPr>
          <p:cNvPr id="90" name="Text Placeholder 87">
            <a:extLst>
              <a:ext uri="{FF2B5EF4-FFF2-40B4-BE49-F238E27FC236}">
                <a16:creationId xmlns:a16="http://schemas.microsoft.com/office/drawing/2014/main" id="{6C4F784B-63CE-6CAD-1EA0-3EA05806CB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9350" y="1913114"/>
            <a:ext cx="11652250" cy="3686509"/>
          </a:xfrm>
          <a:prstGeom prst="rect">
            <a:avLst/>
          </a:prstGeom>
        </p:spPr>
        <p:txBody>
          <a:bodyPr/>
          <a:lstStyle>
            <a:lvl1pPr algn="l">
              <a:defRPr sz="6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91" name="Text Placeholder 87">
            <a:extLst>
              <a:ext uri="{FF2B5EF4-FFF2-40B4-BE49-F238E27FC236}">
                <a16:creationId xmlns:a16="http://schemas.microsoft.com/office/drawing/2014/main" id="{F458FE64-F374-56E1-8D6B-57C5397FA2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22464" y="6195128"/>
            <a:ext cx="4421934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1-4 September 2025</a:t>
            </a:r>
          </a:p>
        </p:txBody>
      </p:sp>
      <p:sp>
        <p:nvSpPr>
          <p:cNvPr id="93" name="Text Placeholder 87">
            <a:extLst>
              <a:ext uri="{FF2B5EF4-FFF2-40B4-BE49-F238E27FC236}">
                <a16:creationId xmlns:a16="http://schemas.microsoft.com/office/drawing/2014/main" id="{ECBDB299-3E27-6F4A-D02C-6B9FD6298E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9349" y="7924800"/>
            <a:ext cx="7019325" cy="1993986"/>
          </a:xfrm>
          <a:prstGeom prst="rect">
            <a:avLst/>
          </a:prstGeom>
        </p:spPr>
        <p:txBody>
          <a:bodyPr anchor="b"/>
          <a:lstStyle>
            <a:lvl1pPr>
              <a:defRPr sz="45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name</a:t>
            </a:r>
          </a:p>
          <a:p>
            <a:pPr lvl="0"/>
            <a:r>
              <a:rPr lang="en-GB" dirty="0"/>
              <a:t>Your last name</a:t>
            </a:r>
            <a:endParaRPr lang="en-NL" dirty="0"/>
          </a:p>
        </p:txBody>
      </p:sp>
      <p:sp>
        <p:nvSpPr>
          <p:cNvPr id="94" name="Text Placeholder 87">
            <a:extLst>
              <a:ext uri="{FF2B5EF4-FFF2-40B4-BE49-F238E27FC236}">
                <a16:creationId xmlns:a16="http://schemas.microsoft.com/office/drawing/2014/main" id="{9123FCB8-2E99-BA35-1F43-42DF1B3D42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43172" y="10154684"/>
            <a:ext cx="7019324" cy="1340727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26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Place your title and company name 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</p:txBody>
      </p:sp>
      <p:sp>
        <p:nvSpPr>
          <p:cNvPr id="95" name="Picture Placeholder 82">
            <a:extLst>
              <a:ext uri="{FF2B5EF4-FFF2-40B4-BE49-F238E27FC236}">
                <a16:creationId xmlns:a16="http://schemas.microsoft.com/office/drawing/2014/main" id="{E123EB81-63CE-B131-1F39-C26DD558DD5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91588" y="12573000"/>
            <a:ext cx="5891212" cy="23938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sz="5000" b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GB" dirty="0"/>
              <a:t>Y</a:t>
            </a:r>
            <a:r>
              <a:rPr lang="en-NL" dirty="0"/>
              <a:t>our logo here</a:t>
            </a:r>
          </a:p>
        </p:txBody>
      </p:sp>
      <p:sp>
        <p:nvSpPr>
          <p:cNvPr id="10" name="Text Placeholder 87">
            <a:extLst>
              <a:ext uri="{FF2B5EF4-FFF2-40B4-BE49-F238E27FC236}">
                <a16:creationId xmlns:a16="http://schemas.microsoft.com/office/drawing/2014/main" id="{5571E238-6DD1-6495-A9DA-949132D8A20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22464" y="6908807"/>
            <a:ext cx="4421934" cy="558793"/>
          </a:xfrm>
          <a:prstGeom prst="rect">
            <a:avLst/>
          </a:prstGeom>
        </p:spPr>
        <p:txBody>
          <a:bodyPr/>
          <a:lstStyle>
            <a:lvl1pPr>
              <a:defRPr sz="3500" b="0" i="0">
                <a:solidFill>
                  <a:srgbClr val="2D49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Bergen, Norway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32CF809-90BA-580A-6723-C76B3F5429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24869" y="6964950"/>
            <a:ext cx="2921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4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 Placeholder 87">
            <a:extLst>
              <a:ext uri="{FF2B5EF4-FFF2-40B4-BE49-F238E27FC236}">
                <a16:creationId xmlns:a16="http://schemas.microsoft.com/office/drawing/2014/main" id="{6C4F784B-63CE-6CAD-1EA0-3EA05806CB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9350" y="1913114"/>
            <a:ext cx="11652250" cy="3686509"/>
          </a:xfrm>
          <a:prstGeom prst="rect">
            <a:avLst/>
          </a:prstGeom>
        </p:spPr>
        <p:txBody>
          <a:bodyPr/>
          <a:lstStyle>
            <a:lvl1pPr algn="l">
              <a:defRPr sz="6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156ABA-C005-D48A-1982-576A2A0512FC}"/>
              </a:ext>
            </a:extLst>
          </p:cNvPr>
          <p:cNvSpPr/>
          <p:nvPr userDrawn="1"/>
        </p:nvSpPr>
        <p:spPr>
          <a:xfrm>
            <a:off x="6858000" y="13030200"/>
            <a:ext cx="152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9094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tt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153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994AEE6-AC81-344F-C0DF-DF3AB209FE63}"/>
              </a:ext>
            </a:extLst>
          </p:cNvPr>
          <p:cNvGrpSpPr/>
          <p:nvPr userDrawn="1"/>
        </p:nvGrpSpPr>
        <p:grpSpPr>
          <a:xfrm>
            <a:off x="1157427" y="12875471"/>
            <a:ext cx="6550543" cy="1720101"/>
            <a:chOff x="1157427" y="12875471"/>
            <a:chExt cx="6550543" cy="1720101"/>
          </a:xfrm>
        </p:grpSpPr>
        <p:sp>
          <p:nvSpPr>
            <p:cNvPr id="8" name="object 21">
              <a:extLst>
                <a:ext uri="{FF2B5EF4-FFF2-40B4-BE49-F238E27FC236}">
                  <a16:creationId xmlns:a16="http://schemas.microsoft.com/office/drawing/2014/main" id="{74266E1C-8E4C-0B3D-672D-24ACEFBD5ADA}"/>
                </a:ext>
              </a:extLst>
            </p:cNvPr>
            <p:cNvSpPr/>
            <p:nvPr/>
          </p:nvSpPr>
          <p:spPr>
            <a:xfrm>
              <a:off x="7189811" y="13562472"/>
              <a:ext cx="518159" cy="375285"/>
            </a:xfrm>
            <a:custGeom>
              <a:avLst/>
              <a:gdLst/>
              <a:ahLst/>
              <a:cxnLst/>
              <a:rect l="l" t="t" r="r" b="b"/>
              <a:pathLst>
                <a:path w="518159" h="375284">
                  <a:moveTo>
                    <a:pt x="218947" y="0"/>
                  </a:moveTo>
                  <a:lnTo>
                    <a:pt x="144246" y="3978"/>
                  </a:lnTo>
                  <a:lnTo>
                    <a:pt x="144722" y="3978"/>
                  </a:lnTo>
                  <a:lnTo>
                    <a:pt x="95126" y="15963"/>
                  </a:lnTo>
                  <a:lnTo>
                    <a:pt x="65219" y="36319"/>
                  </a:lnTo>
                  <a:lnTo>
                    <a:pt x="50600" y="65284"/>
                  </a:lnTo>
                  <a:lnTo>
                    <a:pt x="46735" y="103124"/>
                  </a:lnTo>
                  <a:lnTo>
                    <a:pt x="46735" y="105156"/>
                  </a:lnTo>
                  <a:lnTo>
                    <a:pt x="48172" y="121666"/>
                  </a:lnTo>
                  <a:lnTo>
                    <a:pt x="52514" y="137033"/>
                  </a:lnTo>
                  <a:lnTo>
                    <a:pt x="59809" y="151447"/>
                  </a:lnTo>
                  <a:lnTo>
                    <a:pt x="70103" y="165100"/>
                  </a:lnTo>
                  <a:lnTo>
                    <a:pt x="36433" y="178752"/>
                  </a:lnTo>
                  <a:lnTo>
                    <a:pt x="14858" y="197739"/>
                  </a:lnTo>
                  <a:lnTo>
                    <a:pt x="3381" y="223393"/>
                  </a:lnTo>
                  <a:lnTo>
                    <a:pt x="51" y="256540"/>
                  </a:lnTo>
                  <a:lnTo>
                    <a:pt x="0" y="259080"/>
                  </a:lnTo>
                  <a:lnTo>
                    <a:pt x="4066" y="298351"/>
                  </a:lnTo>
                  <a:lnTo>
                    <a:pt x="45021" y="350139"/>
                  </a:lnTo>
                  <a:lnTo>
                    <a:pt x="87526" y="364518"/>
                  </a:lnTo>
                  <a:lnTo>
                    <a:pt x="148460" y="372462"/>
                  </a:lnTo>
                  <a:lnTo>
                    <a:pt x="230631" y="374904"/>
                  </a:lnTo>
                  <a:lnTo>
                    <a:pt x="273176" y="373578"/>
                  </a:lnTo>
                  <a:lnTo>
                    <a:pt x="306958" y="369633"/>
                  </a:lnTo>
                  <a:lnTo>
                    <a:pt x="334073" y="363116"/>
                  </a:lnTo>
                  <a:lnTo>
                    <a:pt x="356615" y="354076"/>
                  </a:lnTo>
                  <a:lnTo>
                    <a:pt x="498092" y="354076"/>
                  </a:lnTo>
                  <a:lnTo>
                    <a:pt x="441451" y="316992"/>
                  </a:lnTo>
                  <a:lnTo>
                    <a:pt x="449826" y="304125"/>
                  </a:lnTo>
                  <a:lnTo>
                    <a:pt x="455866" y="289877"/>
                  </a:lnTo>
                  <a:lnTo>
                    <a:pt x="456414" y="287528"/>
                  </a:lnTo>
                  <a:lnTo>
                    <a:pt x="230631" y="287528"/>
                  </a:lnTo>
                  <a:lnTo>
                    <a:pt x="169290" y="285988"/>
                  </a:lnTo>
                  <a:lnTo>
                    <a:pt x="135381" y="280924"/>
                  </a:lnTo>
                  <a:lnTo>
                    <a:pt x="120903" y="271668"/>
                  </a:lnTo>
                  <a:lnTo>
                    <a:pt x="117855" y="257556"/>
                  </a:lnTo>
                  <a:lnTo>
                    <a:pt x="117855" y="256540"/>
                  </a:lnTo>
                  <a:lnTo>
                    <a:pt x="119245" y="244625"/>
                  </a:lnTo>
                  <a:lnTo>
                    <a:pt x="124396" y="235902"/>
                  </a:lnTo>
                  <a:lnTo>
                    <a:pt x="134786" y="229750"/>
                  </a:lnTo>
                  <a:lnTo>
                    <a:pt x="151891" y="225552"/>
                  </a:lnTo>
                  <a:lnTo>
                    <a:pt x="305331" y="225552"/>
                  </a:lnTo>
                  <a:lnTo>
                    <a:pt x="279907" y="208280"/>
                  </a:lnTo>
                  <a:lnTo>
                    <a:pt x="335946" y="196453"/>
                  </a:lnTo>
                  <a:lnTo>
                    <a:pt x="370077" y="177673"/>
                  </a:lnTo>
                  <a:lnTo>
                    <a:pt x="387064" y="149558"/>
                  </a:lnTo>
                  <a:lnTo>
                    <a:pt x="387381" y="146812"/>
                  </a:lnTo>
                  <a:lnTo>
                    <a:pt x="192531" y="146812"/>
                  </a:lnTo>
                  <a:lnTo>
                    <a:pt x="180633" y="137644"/>
                  </a:lnTo>
                  <a:lnTo>
                    <a:pt x="172783" y="129476"/>
                  </a:lnTo>
                  <a:lnTo>
                    <a:pt x="168496" y="121666"/>
                  </a:lnTo>
                  <a:lnTo>
                    <a:pt x="167131" y="113284"/>
                  </a:lnTo>
                  <a:lnTo>
                    <a:pt x="167131" y="111252"/>
                  </a:lnTo>
                  <a:lnTo>
                    <a:pt x="168870" y="99758"/>
                  </a:lnTo>
                  <a:lnTo>
                    <a:pt x="176085" y="91313"/>
                  </a:lnTo>
                  <a:lnTo>
                    <a:pt x="191777" y="86106"/>
                  </a:lnTo>
                  <a:lnTo>
                    <a:pt x="218947" y="84328"/>
                  </a:lnTo>
                  <a:lnTo>
                    <a:pt x="389419" y="84328"/>
                  </a:lnTo>
                  <a:lnTo>
                    <a:pt x="387750" y="67364"/>
                  </a:lnTo>
                  <a:lnTo>
                    <a:pt x="373006" y="37197"/>
                  </a:lnTo>
                  <a:lnTo>
                    <a:pt x="342948" y="16223"/>
                  </a:lnTo>
                  <a:lnTo>
                    <a:pt x="293091" y="3978"/>
                  </a:lnTo>
                  <a:lnTo>
                    <a:pt x="218947" y="0"/>
                  </a:lnTo>
                  <a:close/>
                </a:path>
                <a:path w="518159" h="375284">
                  <a:moveTo>
                    <a:pt x="498092" y="354076"/>
                  </a:moveTo>
                  <a:lnTo>
                    <a:pt x="356615" y="354076"/>
                  </a:lnTo>
                  <a:lnTo>
                    <a:pt x="377951" y="367792"/>
                  </a:lnTo>
                  <a:lnTo>
                    <a:pt x="516635" y="367792"/>
                  </a:lnTo>
                  <a:lnTo>
                    <a:pt x="517651" y="366776"/>
                  </a:lnTo>
                  <a:lnTo>
                    <a:pt x="498092" y="354076"/>
                  </a:lnTo>
                  <a:close/>
                </a:path>
                <a:path w="518159" h="375284">
                  <a:moveTo>
                    <a:pt x="305331" y="225552"/>
                  </a:moveTo>
                  <a:lnTo>
                    <a:pt x="151891" y="225552"/>
                  </a:lnTo>
                  <a:lnTo>
                    <a:pt x="249935" y="287020"/>
                  </a:lnTo>
                  <a:lnTo>
                    <a:pt x="243839" y="287528"/>
                  </a:lnTo>
                  <a:lnTo>
                    <a:pt x="456414" y="287528"/>
                  </a:lnTo>
                  <a:lnTo>
                    <a:pt x="459525" y="274200"/>
                  </a:lnTo>
                  <a:lnTo>
                    <a:pt x="460610" y="259080"/>
                  </a:lnTo>
                  <a:lnTo>
                    <a:pt x="460729" y="255016"/>
                  </a:lnTo>
                  <a:lnTo>
                    <a:pt x="348995" y="255016"/>
                  </a:lnTo>
                  <a:lnTo>
                    <a:pt x="305331" y="225552"/>
                  </a:lnTo>
                  <a:close/>
                </a:path>
                <a:path w="518159" h="375284">
                  <a:moveTo>
                    <a:pt x="459231" y="218948"/>
                  </a:moveTo>
                  <a:lnTo>
                    <a:pt x="347471" y="220472"/>
                  </a:lnTo>
                  <a:lnTo>
                    <a:pt x="347850" y="225401"/>
                  </a:lnTo>
                  <a:lnTo>
                    <a:pt x="348424" y="233743"/>
                  </a:lnTo>
                  <a:lnTo>
                    <a:pt x="348829" y="243117"/>
                  </a:lnTo>
                  <a:lnTo>
                    <a:pt x="348995" y="255016"/>
                  </a:lnTo>
                  <a:lnTo>
                    <a:pt x="460729" y="255016"/>
                  </a:lnTo>
                  <a:lnTo>
                    <a:pt x="459338" y="220472"/>
                  </a:lnTo>
                  <a:lnTo>
                    <a:pt x="459231" y="218948"/>
                  </a:lnTo>
                  <a:close/>
                </a:path>
                <a:path w="518159" h="375284">
                  <a:moveTo>
                    <a:pt x="389419" y="84328"/>
                  </a:moveTo>
                  <a:lnTo>
                    <a:pt x="218947" y="84328"/>
                  </a:lnTo>
                  <a:lnTo>
                    <a:pt x="246435" y="85939"/>
                  </a:lnTo>
                  <a:lnTo>
                    <a:pt x="262826" y="90741"/>
                  </a:lnTo>
                  <a:lnTo>
                    <a:pt x="270740" y="98686"/>
                  </a:lnTo>
                  <a:lnTo>
                    <a:pt x="272795" y="109728"/>
                  </a:lnTo>
                  <a:lnTo>
                    <a:pt x="272795" y="112268"/>
                  </a:lnTo>
                  <a:lnTo>
                    <a:pt x="243649" y="141557"/>
                  </a:lnTo>
                  <a:lnTo>
                    <a:pt x="192531" y="146812"/>
                  </a:lnTo>
                  <a:lnTo>
                    <a:pt x="387381" y="146812"/>
                  </a:lnTo>
                  <a:lnTo>
                    <a:pt x="391667" y="109728"/>
                  </a:lnTo>
                  <a:lnTo>
                    <a:pt x="391667" y="107188"/>
                  </a:lnTo>
                  <a:lnTo>
                    <a:pt x="389419" y="84328"/>
                  </a:lnTo>
                  <a:close/>
                </a:path>
              </a:pathLst>
            </a:custGeom>
            <a:solidFill>
              <a:srgbClr val="EA5E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7653236-F8DA-54A8-F974-105E267261D9}"/>
                </a:ext>
              </a:extLst>
            </p:cNvPr>
            <p:cNvGrpSpPr/>
            <p:nvPr/>
          </p:nvGrpSpPr>
          <p:grpSpPr>
            <a:xfrm>
              <a:off x="1157427" y="12875471"/>
              <a:ext cx="4843978" cy="1720101"/>
              <a:chOff x="1157427" y="12875471"/>
              <a:chExt cx="4843978" cy="1720101"/>
            </a:xfrm>
          </p:grpSpPr>
          <p:grpSp>
            <p:nvGrpSpPr>
              <p:cNvPr id="10" name="object 22">
                <a:extLst>
                  <a:ext uri="{FF2B5EF4-FFF2-40B4-BE49-F238E27FC236}">
                    <a16:creationId xmlns:a16="http://schemas.microsoft.com/office/drawing/2014/main" id="{259C3D7D-FA73-20CC-6558-5462B6C9CBAC}"/>
                  </a:ext>
                </a:extLst>
              </p:cNvPr>
              <p:cNvGrpSpPr/>
              <p:nvPr/>
            </p:nvGrpSpPr>
            <p:grpSpPr>
              <a:xfrm>
                <a:off x="1159279" y="12875471"/>
                <a:ext cx="657860" cy="657860"/>
                <a:chOff x="1159279" y="12875471"/>
                <a:chExt cx="657860" cy="657860"/>
              </a:xfrm>
            </p:grpSpPr>
            <p:sp>
              <p:nvSpPr>
                <p:cNvPr id="61" name="object 23">
                  <a:extLst>
                    <a:ext uri="{FF2B5EF4-FFF2-40B4-BE49-F238E27FC236}">
                      <a16:creationId xmlns:a16="http://schemas.microsoft.com/office/drawing/2014/main" id="{4CF5F0C2-D0D6-BF84-F131-A07F2011B84E}"/>
                    </a:ext>
                  </a:extLst>
                </p:cNvPr>
                <p:cNvSpPr/>
                <p:nvPr/>
              </p:nvSpPr>
              <p:spPr>
                <a:xfrm>
                  <a:off x="1159279" y="12875471"/>
                  <a:ext cx="328930" cy="32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30" h="328930">
                      <a:moveTo>
                        <a:pt x="240777" y="0"/>
                      </a:moveTo>
                      <a:lnTo>
                        <a:pt x="192186" y="0"/>
                      </a:lnTo>
                      <a:lnTo>
                        <a:pt x="145443" y="14877"/>
                      </a:lnTo>
                      <a:lnTo>
                        <a:pt x="104245" y="44631"/>
                      </a:lnTo>
                      <a:lnTo>
                        <a:pt x="44631" y="104258"/>
                      </a:lnTo>
                      <a:lnTo>
                        <a:pt x="14877" y="145450"/>
                      </a:lnTo>
                      <a:lnTo>
                        <a:pt x="0" y="192189"/>
                      </a:lnTo>
                      <a:lnTo>
                        <a:pt x="0" y="240778"/>
                      </a:lnTo>
                      <a:lnTo>
                        <a:pt x="14877" y="287520"/>
                      </a:lnTo>
                      <a:lnTo>
                        <a:pt x="44631" y="328718"/>
                      </a:lnTo>
                      <a:lnTo>
                        <a:pt x="328718" y="44631"/>
                      </a:lnTo>
                      <a:lnTo>
                        <a:pt x="287520" y="14877"/>
                      </a:lnTo>
                      <a:lnTo>
                        <a:pt x="240777" y="0"/>
                      </a:lnTo>
                      <a:close/>
                    </a:path>
                  </a:pathLst>
                </a:custGeom>
                <a:solidFill>
                  <a:srgbClr val="E5531A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62" name="object 24">
                  <a:extLst>
                    <a:ext uri="{FF2B5EF4-FFF2-40B4-BE49-F238E27FC236}">
                      <a16:creationId xmlns:a16="http://schemas.microsoft.com/office/drawing/2014/main" id="{D9AB9A9B-896B-4EA5-E4CA-3E7C0B9FD62F}"/>
                    </a:ext>
                  </a:extLst>
                </p:cNvPr>
                <p:cNvSpPr/>
                <p:nvPr/>
              </p:nvSpPr>
              <p:spPr>
                <a:xfrm>
                  <a:off x="1159268" y="13204189"/>
                  <a:ext cx="657860" cy="32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860" h="328930">
                      <a:moveTo>
                        <a:pt x="328726" y="284086"/>
                      </a:moveTo>
                      <a:lnTo>
                        <a:pt x="44640" y="0"/>
                      </a:lnTo>
                      <a:lnTo>
                        <a:pt x="14884" y="41198"/>
                      </a:lnTo>
                      <a:lnTo>
                        <a:pt x="0" y="87947"/>
                      </a:lnTo>
                      <a:lnTo>
                        <a:pt x="0" y="136537"/>
                      </a:lnTo>
                      <a:lnTo>
                        <a:pt x="14884" y="183273"/>
                      </a:lnTo>
                      <a:lnTo>
                        <a:pt x="44640" y="224472"/>
                      </a:lnTo>
                      <a:lnTo>
                        <a:pt x="104267" y="284086"/>
                      </a:lnTo>
                      <a:lnTo>
                        <a:pt x="145453" y="313842"/>
                      </a:lnTo>
                      <a:lnTo>
                        <a:pt x="192189" y="328726"/>
                      </a:lnTo>
                      <a:lnTo>
                        <a:pt x="240779" y="328726"/>
                      </a:lnTo>
                      <a:lnTo>
                        <a:pt x="287528" y="313842"/>
                      </a:lnTo>
                      <a:lnTo>
                        <a:pt x="328726" y="284086"/>
                      </a:lnTo>
                      <a:close/>
                    </a:path>
                    <a:path w="657860" h="328930">
                      <a:moveTo>
                        <a:pt x="657440" y="87947"/>
                      </a:moveTo>
                      <a:lnTo>
                        <a:pt x="642569" y="41198"/>
                      </a:lnTo>
                      <a:lnTo>
                        <a:pt x="612813" y="0"/>
                      </a:lnTo>
                      <a:lnTo>
                        <a:pt x="328726" y="284086"/>
                      </a:lnTo>
                      <a:lnTo>
                        <a:pt x="369925" y="313842"/>
                      </a:lnTo>
                      <a:lnTo>
                        <a:pt x="416661" y="328726"/>
                      </a:lnTo>
                      <a:lnTo>
                        <a:pt x="465251" y="328726"/>
                      </a:lnTo>
                      <a:lnTo>
                        <a:pt x="511987" y="313842"/>
                      </a:lnTo>
                      <a:lnTo>
                        <a:pt x="553186" y="284086"/>
                      </a:lnTo>
                      <a:lnTo>
                        <a:pt x="612813" y="224472"/>
                      </a:lnTo>
                      <a:lnTo>
                        <a:pt x="642569" y="183273"/>
                      </a:lnTo>
                      <a:lnTo>
                        <a:pt x="657440" y="136537"/>
                      </a:lnTo>
                      <a:lnTo>
                        <a:pt x="657440" y="87947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63" name="object 25">
                  <a:extLst>
                    <a:ext uri="{FF2B5EF4-FFF2-40B4-BE49-F238E27FC236}">
                      <a16:creationId xmlns:a16="http://schemas.microsoft.com/office/drawing/2014/main" id="{130A7FE0-45EC-D3D5-C03A-CA83BADAFE93}"/>
                    </a:ext>
                  </a:extLst>
                </p:cNvPr>
                <p:cNvSpPr/>
                <p:nvPr/>
              </p:nvSpPr>
              <p:spPr>
                <a:xfrm>
                  <a:off x="1487996" y="12875471"/>
                  <a:ext cx="328930" cy="32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30" h="328930">
                      <a:moveTo>
                        <a:pt x="136531" y="0"/>
                      </a:moveTo>
                      <a:lnTo>
                        <a:pt x="87940" y="0"/>
                      </a:lnTo>
                      <a:lnTo>
                        <a:pt x="41197" y="14877"/>
                      </a:lnTo>
                      <a:lnTo>
                        <a:pt x="0" y="44631"/>
                      </a:lnTo>
                      <a:lnTo>
                        <a:pt x="284086" y="328718"/>
                      </a:lnTo>
                      <a:lnTo>
                        <a:pt x="313840" y="287520"/>
                      </a:lnTo>
                      <a:lnTo>
                        <a:pt x="328718" y="240778"/>
                      </a:lnTo>
                      <a:lnTo>
                        <a:pt x="328718" y="192189"/>
                      </a:lnTo>
                      <a:lnTo>
                        <a:pt x="313840" y="145450"/>
                      </a:lnTo>
                      <a:lnTo>
                        <a:pt x="284086" y="104258"/>
                      </a:lnTo>
                      <a:lnTo>
                        <a:pt x="224472" y="44631"/>
                      </a:lnTo>
                      <a:lnTo>
                        <a:pt x="183274" y="14877"/>
                      </a:lnTo>
                      <a:lnTo>
                        <a:pt x="136531" y="0"/>
                      </a:lnTo>
                      <a:close/>
                    </a:path>
                  </a:pathLst>
                </a:custGeom>
                <a:solidFill>
                  <a:srgbClr val="E5531A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1" name="object 26">
                <a:extLst>
                  <a:ext uri="{FF2B5EF4-FFF2-40B4-BE49-F238E27FC236}">
                    <a16:creationId xmlns:a16="http://schemas.microsoft.com/office/drawing/2014/main" id="{A37B8E20-E099-6F84-B929-90BDAB1A87A0}"/>
                  </a:ext>
                </a:extLst>
              </p:cNvPr>
              <p:cNvSpPr/>
              <p:nvPr/>
            </p:nvSpPr>
            <p:spPr>
              <a:xfrm>
                <a:off x="1929244" y="12921412"/>
                <a:ext cx="1820545" cy="563245"/>
              </a:xfrm>
              <a:custGeom>
                <a:avLst/>
                <a:gdLst/>
                <a:ahLst/>
                <a:cxnLst/>
                <a:rect l="l" t="t" r="r" b="b"/>
                <a:pathLst>
                  <a:path w="1820545" h="563244">
                    <a:moveTo>
                      <a:pt x="1096340" y="10680"/>
                    </a:moveTo>
                    <a:lnTo>
                      <a:pt x="902690" y="10680"/>
                    </a:lnTo>
                    <a:lnTo>
                      <a:pt x="848563" y="240157"/>
                    </a:lnTo>
                    <a:lnTo>
                      <a:pt x="813485" y="393407"/>
                    </a:lnTo>
                    <a:lnTo>
                      <a:pt x="789089" y="393407"/>
                    </a:lnTo>
                    <a:lnTo>
                      <a:pt x="675487" y="10680"/>
                    </a:lnTo>
                    <a:lnTo>
                      <a:pt x="426948" y="10680"/>
                    </a:lnTo>
                    <a:lnTo>
                      <a:pt x="361391" y="236347"/>
                    </a:lnTo>
                    <a:lnTo>
                      <a:pt x="316395" y="393407"/>
                    </a:lnTo>
                    <a:lnTo>
                      <a:pt x="298094" y="393407"/>
                    </a:lnTo>
                    <a:lnTo>
                      <a:pt x="262280" y="252349"/>
                    </a:lnTo>
                    <a:lnTo>
                      <a:pt x="199745" y="10680"/>
                    </a:lnTo>
                    <a:lnTo>
                      <a:pt x="0" y="10680"/>
                    </a:lnTo>
                    <a:lnTo>
                      <a:pt x="11252" y="43865"/>
                    </a:lnTo>
                    <a:lnTo>
                      <a:pt x="25120" y="85686"/>
                    </a:lnTo>
                    <a:lnTo>
                      <a:pt x="58331" y="187972"/>
                    </a:lnTo>
                    <a:lnTo>
                      <a:pt x="95008" y="303072"/>
                    </a:lnTo>
                    <a:lnTo>
                      <a:pt x="130530" y="416521"/>
                    </a:lnTo>
                    <a:lnTo>
                      <a:pt x="160274" y="513867"/>
                    </a:lnTo>
                    <a:lnTo>
                      <a:pt x="171551" y="551980"/>
                    </a:lnTo>
                    <a:lnTo>
                      <a:pt x="425424" y="551980"/>
                    </a:lnTo>
                    <a:lnTo>
                      <a:pt x="481838" y="364426"/>
                    </a:lnTo>
                    <a:lnTo>
                      <a:pt x="509955" y="268363"/>
                    </a:lnTo>
                    <a:lnTo>
                      <a:pt x="537502" y="172300"/>
                    </a:lnTo>
                    <a:lnTo>
                      <a:pt x="562660" y="172300"/>
                    </a:lnTo>
                    <a:lnTo>
                      <a:pt x="613740" y="356806"/>
                    </a:lnTo>
                    <a:lnTo>
                      <a:pt x="668629" y="551980"/>
                    </a:lnTo>
                    <a:lnTo>
                      <a:pt x="922515" y="551980"/>
                    </a:lnTo>
                    <a:lnTo>
                      <a:pt x="934186" y="513867"/>
                    </a:lnTo>
                    <a:lnTo>
                      <a:pt x="964717" y="416521"/>
                    </a:lnTo>
                    <a:lnTo>
                      <a:pt x="1019632" y="244817"/>
                    </a:lnTo>
                    <a:lnTo>
                      <a:pt x="1071410" y="85686"/>
                    </a:lnTo>
                    <a:lnTo>
                      <a:pt x="1096340" y="10680"/>
                    </a:lnTo>
                    <a:close/>
                  </a:path>
                  <a:path w="1820545" h="563244">
                    <a:moveTo>
                      <a:pt x="1819986" y="322491"/>
                    </a:moveTo>
                    <a:lnTo>
                      <a:pt x="1639290" y="319443"/>
                    </a:lnTo>
                    <a:lnTo>
                      <a:pt x="1636801" y="350570"/>
                    </a:lnTo>
                    <a:lnTo>
                      <a:pt x="1624876" y="374523"/>
                    </a:lnTo>
                    <a:lnTo>
                      <a:pt x="1596809" y="391464"/>
                    </a:lnTo>
                    <a:lnTo>
                      <a:pt x="1545907" y="401510"/>
                    </a:lnTo>
                    <a:lnTo>
                      <a:pt x="1465465" y="404837"/>
                    </a:lnTo>
                    <a:lnTo>
                      <a:pt x="1398854" y="402729"/>
                    </a:lnTo>
                    <a:lnTo>
                      <a:pt x="1351622" y="395401"/>
                    </a:lnTo>
                    <a:lnTo>
                      <a:pt x="1302321" y="358863"/>
                    </a:lnTo>
                    <a:lnTo>
                      <a:pt x="1291640" y="282841"/>
                    </a:lnTo>
                    <a:lnTo>
                      <a:pt x="1293545" y="235813"/>
                    </a:lnTo>
                    <a:lnTo>
                      <a:pt x="1318996" y="181063"/>
                    </a:lnTo>
                    <a:lnTo>
                      <a:pt x="1396034" y="159854"/>
                    </a:lnTo>
                    <a:lnTo>
                      <a:pt x="1462417" y="157810"/>
                    </a:lnTo>
                    <a:lnTo>
                      <a:pt x="1543888" y="160909"/>
                    </a:lnTo>
                    <a:lnTo>
                      <a:pt x="1595285" y="170522"/>
                    </a:lnTo>
                    <a:lnTo>
                      <a:pt x="1623479" y="187121"/>
                    </a:lnTo>
                    <a:lnTo>
                      <a:pt x="1635340" y="211188"/>
                    </a:lnTo>
                    <a:lnTo>
                      <a:pt x="1637766" y="243205"/>
                    </a:lnTo>
                    <a:lnTo>
                      <a:pt x="1818462" y="240157"/>
                    </a:lnTo>
                    <a:lnTo>
                      <a:pt x="1817547" y="190220"/>
                    </a:lnTo>
                    <a:lnTo>
                      <a:pt x="1812632" y="147396"/>
                    </a:lnTo>
                    <a:lnTo>
                      <a:pt x="1787829" y="81089"/>
                    </a:lnTo>
                    <a:lnTo>
                      <a:pt x="1738083" y="37249"/>
                    </a:lnTo>
                    <a:lnTo>
                      <a:pt x="1701990" y="22517"/>
                    </a:lnTo>
                    <a:lnTo>
                      <a:pt x="1657438" y="11925"/>
                    </a:lnTo>
                    <a:lnTo>
                      <a:pt x="1603654" y="4965"/>
                    </a:lnTo>
                    <a:lnTo>
                      <a:pt x="1539913" y="1155"/>
                    </a:lnTo>
                    <a:lnTo>
                      <a:pt x="1465465" y="0"/>
                    </a:lnTo>
                    <a:lnTo>
                      <a:pt x="1396873" y="1409"/>
                    </a:lnTo>
                    <a:lnTo>
                      <a:pt x="1337094" y="5791"/>
                    </a:lnTo>
                    <a:lnTo>
                      <a:pt x="1285608" y="13423"/>
                    </a:lnTo>
                    <a:lnTo>
                      <a:pt x="1241856" y="24536"/>
                    </a:lnTo>
                    <a:lnTo>
                      <a:pt x="1205293" y="39382"/>
                    </a:lnTo>
                    <a:lnTo>
                      <a:pt x="1151547" y="81305"/>
                    </a:lnTo>
                    <a:lnTo>
                      <a:pt x="1120025" y="141185"/>
                    </a:lnTo>
                    <a:lnTo>
                      <a:pt x="1111237" y="178498"/>
                    </a:lnTo>
                    <a:lnTo>
                      <a:pt x="1106360" y="221056"/>
                    </a:lnTo>
                    <a:lnTo>
                      <a:pt x="1104849" y="269113"/>
                    </a:lnTo>
                    <a:lnTo>
                      <a:pt x="1104849" y="293522"/>
                    </a:lnTo>
                    <a:lnTo>
                      <a:pt x="1106360" y="341414"/>
                    </a:lnTo>
                    <a:lnTo>
                      <a:pt x="1111237" y="383870"/>
                    </a:lnTo>
                    <a:lnTo>
                      <a:pt x="1120025" y="421119"/>
                    </a:lnTo>
                    <a:lnTo>
                      <a:pt x="1151547" y="481012"/>
                    </a:lnTo>
                    <a:lnTo>
                      <a:pt x="1205293" y="523024"/>
                    </a:lnTo>
                    <a:lnTo>
                      <a:pt x="1241856" y="537933"/>
                    </a:lnTo>
                    <a:lnTo>
                      <a:pt x="1285608" y="549109"/>
                    </a:lnTo>
                    <a:lnTo>
                      <a:pt x="1337094" y="556793"/>
                    </a:lnTo>
                    <a:lnTo>
                      <a:pt x="1396873" y="561225"/>
                    </a:lnTo>
                    <a:lnTo>
                      <a:pt x="1465465" y="562648"/>
                    </a:lnTo>
                    <a:lnTo>
                      <a:pt x="1539951" y="561365"/>
                    </a:lnTo>
                    <a:lnTo>
                      <a:pt x="1603794" y="557237"/>
                    </a:lnTo>
                    <a:lnTo>
                      <a:pt x="1657705" y="549859"/>
                    </a:lnTo>
                    <a:lnTo>
                      <a:pt x="1702447" y="538784"/>
                    </a:lnTo>
                    <a:lnTo>
                      <a:pt x="1738744" y="523595"/>
                    </a:lnTo>
                    <a:lnTo>
                      <a:pt x="1788883" y="479196"/>
                    </a:lnTo>
                    <a:lnTo>
                      <a:pt x="1814017" y="413296"/>
                    </a:lnTo>
                    <a:lnTo>
                      <a:pt x="1819033" y="371208"/>
                    </a:lnTo>
                    <a:lnTo>
                      <a:pt x="1819986" y="322491"/>
                    </a:lnTo>
                    <a:close/>
                  </a:path>
                </a:pathLst>
              </a:custGeom>
              <a:solidFill>
                <a:srgbClr val="334A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27">
                <a:extLst>
                  <a:ext uri="{FF2B5EF4-FFF2-40B4-BE49-F238E27FC236}">
                    <a16:creationId xmlns:a16="http://schemas.microsoft.com/office/drawing/2014/main" id="{98F714F2-243F-E481-63F6-75BFAD48D8C4}"/>
                  </a:ext>
                </a:extLst>
              </p:cNvPr>
              <p:cNvSpPr/>
              <p:nvPr/>
            </p:nvSpPr>
            <p:spPr>
              <a:xfrm>
                <a:off x="3806941" y="12921402"/>
                <a:ext cx="715645" cy="563245"/>
              </a:xfrm>
              <a:custGeom>
                <a:avLst/>
                <a:gdLst/>
                <a:ahLst/>
                <a:cxnLst/>
                <a:rect l="l" t="t" r="r" b="b"/>
                <a:pathLst>
                  <a:path w="715645" h="563244">
                    <a:moveTo>
                      <a:pt x="360616" y="0"/>
                    </a:moveTo>
                    <a:lnTo>
                      <a:pt x="292018" y="1407"/>
                    </a:lnTo>
                    <a:lnTo>
                      <a:pt x="232246" y="5798"/>
                    </a:lnTo>
                    <a:lnTo>
                      <a:pt x="180756" y="13423"/>
                    </a:lnTo>
                    <a:lnTo>
                      <a:pt x="137001" y="24535"/>
                    </a:lnTo>
                    <a:lnTo>
                      <a:pt x="100437" y="39384"/>
                    </a:lnTo>
                    <a:lnTo>
                      <a:pt x="46698" y="81302"/>
                    </a:lnTo>
                    <a:lnTo>
                      <a:pt x="15175" y="141189"/>
                    </a:lnTo>
                    <a:lnTo>
                      <a:pt x="6380" y="178499"/>
                    </a:lnTo>
                    <a:lnTo>
                      <a:pt x="1504" y="221057"/>
                    </a:lnTo>
                    <a:lnTo>
                      <a:pt x="0" y="269112"/>
                    </a:lnTo>
                    <a:lnTo>
                      <a:pt x="0" y="293522"/>
                    </a:lnTo>
                    <a:lnTo>
                      <a:pt x="1504" y="341418"/>
                    </a:lnTo>
                    <a:lnTo>
                      <a:pt x="6380" y="383872"/>
                    </a:lnTo>
                    <a:lnTo>
                      <a:pt x="15175" y="421126"/>
                    </a:lnTo>
                    <a:lnTo>
                      <a:pt x="46698" y="481013"/>
                    </a:lnTo>
                    <a:lnTo>
                      <a:pt x="100437" y="523027"/>
                    </a:lnTo>
                    <a:lnTo>
                      <a:pt x="137001" y="537940"/>
                    </a:lnTo>
                    <a:lnTo>
                      <a:pt x="180756" y="549115"/>
                    </a:lnTo>
                    <a:lnTo>
                      <a:pt x="232246" y="556795"/>
                    </a:lnTo>
                    <a:lnTo>
                      <a:pt x="292018" y="561225"/>
                    </a:lnTo>
                    <a:lnTo>
                      <a:pt x="360616" y="562648"/>
                    </a:lnTo>
                    <a:lnTo>
                      <a:pt x="435100" y="561367"/>
                    </a:lnTo>
                    <a:lnTo>
                      <a:pt x="498937" y="557245"/>
                    </a:lnTo>
                    <a:lnTo>
                      <a:pt x="552859" y="549858"/>
                    </a:lnTo>
                    <a:lnTo>
                      <a:pt x="597598" y="538782"/>
                    </a:lnTo>
                    <a:lnTo>
                      <a:pt x="633886" y="523597"/>
                    </a:lnTo>
                    <a:lnTo>
                      <a:pt x="684038" y="479203"/>
                    </a:lnTo>
                    <a:lnTo>
                      <a:pt x="709169" y="413295"/>
                    </a:lnTo>
                    <a:lnTo>
                      <a:pt x="714182" y="371216"/>
                    </a:lnTo>
                    <a:lnTo>
                      <a:pt x="715137" y="322491"/>
                    </a:lnTo>
                    <a:lnTo>
                      <a:pt x="534441" y="319443"/>
                    </a:lnTo>
                    <a:lnTo>
                      <a:pt x="531953" y="350572"/>
                    </a:lnTo>
                    <a:lnTo>
                      <a:pt x="520024" y="374531"/>
                    </a:lnTo>
                    <a:lnTo>
                      <a:pt x="491957" y="391464"/>
                    </a:lnTo>
                    <a:lnTo>
                      <a:pt x="441053" y="401518"/>
                    </a:lnTo>
                    <a:lnTo>
                      <a:pt x="360616" y="404837"/>
                    </a:lnTo>
                    <a:lnTo>
                      <a:pt x="294003" y="402737"/>
                    </a:lnTo>
                    <a:lnTo>
                      <a:pt x="246767" y="395406"/>
                    </a:lnTo>
                    <a:lnTo>
                      <a:pt x="197465" y="358863"/>
                    </a:lnTo>
                    <a:lnTo>
                      <a:pt x="186791" y="282841"/>
                    </a:lnTo>
                    <a:lnTo>
                      <a:pt x="188694" y="235815"/>
                    </a:lnTo>
                    <a:lnTo>
                      <a:pt x="214144" y="181063"/>
                    </a:lnTo>
                    <a:lnTo>
                      <a:pt x="291181" y="159857"/>
                    </a:lnTo>
                    <a:lnTo>
                      <a:pt x="357568" y="157810"/>
                    </a:lnTo>
                    <a:lnTo>
                      <a:pt x="439042" y="160908"/>
                    </a:lnTo>
                    <a:lnTo>
                      <a:pt x="490433" y="170521"/>
                    </a:lnTo>
                    <a:lnTo>
                      <a:pt x="518622" y="187124"/>
                    </a:lnTo>
                    <a:lnTo>
                      <a:pt x="530490" y="211193"/>
                    </a:lnTo>
                    <a:lnTo>
                      <a:pt x="532917" y="243204"/>
                    </a:lnTo>
                    <a:lnTo>
                      <a:pt x="713613" y="240156"/>
                    </a:lnTo>
                    <a:lnTo>
                      <a:pt x="712694" y="190229"/>
                    </a:lnTo>
                    <a:lnTo>
                      <a:pt x="707778" y="147404"/>
                    </a:lnTo>
                    <a:lnTo>
                      <a:pt x="682972" y="81087"/>
                    </a:lnTo>
                    <a:lnTo>
                      <a:pt x="633228" y="37247"/>
                    </a:lnTo>
                    <a:lnTo>
                      <a:pt x="597140" y="22518"/>
                    </a:lnTo>
                    <a:lnTo>
                      <a:pt x="552581" y="11924"/>
                    </a:lnTo>
                    <a:lnTo>
                      <a:pt x="498804" y="4969"/>
                    </a:lnTo>
                    <a:lnTo>
                      <a:pt x="435065" y="1159"/>
                    </a:lnTo>
                    <a:lnTo>
                      <a:pt x="360616" y="0"/>
                    </a:lnTo>
                    <a:close/>
                  </a:path>
                </a:pathLst>
              </a:custGeom>
              <a:solidFill>
                <a:srgbClr val="334A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28">
                <a:extLst>
                  <a:ext uri="{FF2B5EF4-FFF2-40B4-BE49-F238E27FC236}">
                    <a16:creationId xmlns:a16="http://schemas.microsoft.com/office/drawing/2014/main" id="{6FBC45F1-515E-B52D-46D4-8B4053FD53D1}"/>
                  </a:ext>
                </a:extLst>
              </p:cNvPr>
              <p:cNvSpPr/>
              <p:nvPr/>
            </p:nvSpPr>
            <p:spPr>
              <a:xfrm>
                <a:off x="4579024" y="12932071"/>
                <a:ext cx="692785" cy="552450"/>
              </a:xfrm>
              <a:custGeom>
                <a:avLst/>
                <a:gdLst/>
                <a:ahLst/>
                <a:cxnLst/>
                <a:rect l="l" t="t" r="r" b="b"/>
                <a:pathLst>
                  <a:path w="692785" h="552450">
                    <a:moveTo>
                      <a:pt x="692264" y="0"/>
                    </a:moveTo>
                    <a:lnTo>
                      <a:pt x="509282" y="0"/>
                    </a:lnTo>
                    <a:lnTo>
                      <a:pt x="509723" y="18809"/>
                    </a:lnTo>
                    <a:lnTo>
                      <a:pt x="509949" y="40692"/>
                    </a:lnTo>
                    <a:lnTo>
                      <a:pt x="510044" y="293522"/>
                    </a:lnTo>
                    <a:lnTo>
                      <a:pt x="506537" y="337073"/>
                    </a:lnTo>
                    <a:lnTo>
                      <a:pt x="464759" y="383555"/>
                    </a:lnTo>
                    <a:lnTo>
                      <a:pt x="417341" y="391973"/>
                    </a:lnTo>
                    <a:lnTo>
                      <a:pt x="346138" y="394169"/>
                    </a:lnTo>
                    <a:lnTo>
                      <a:pt x="274927" y="391973"/>
                    </a:lnTo>
                    <a:lnTo>
                      <a:pt x="227502" y="383555"/>
                    </a:lnTo>
                    <a:lnTo>
                      <a:pt x="199289" y="366170"/>
                    </a:lnTo>
                    <a:lnTo>
                      <a:pt x="185715" y="337073"/>
                    </a:lnTo>
                    <a:lnTo>
                      <a:pt x="182206" y="293522"/>
                    </a:lnTo>
                    <a:lnTo>
                      <a:pt x="182206" y="92252"/>
                    </a:lnTo>
                    <a:lnTo>
                      <a:pt x="182528" y="19238"/>
                    </a:lnTo>
                    <a:lnTo>
                      <a:pt x="182968" y="0"/>
                    </a:lnTo>
                    <a:lnTo>
                      <a:pt x="0" y="0"/>
                    </a:lnTo>
                    <a:lnTo>
                      <a:pt x="666" y="42316"/>
                    </a:lnTo>
                    <a:lnTo>
                      <a:pt x="762" y="148666"/>
                    </a:lnTo>
                    <a:lnTo>
                      <a:pt x="0" y="302679"/>
                    </a:lnTo>
                    <a:lnTo>
                      <a:pt x="1566" y="352476"/>
                    </a:lnTo>
                    <a:lnTo>
                      <a:pt x="6782" y="395671"/>
                    </a:lnTo>
                    <a:lnTo>
                      <a:pt x="16425" y="432656"/>
                    </a:lnTo>
                    <a:lnTo>
                      <a:pt x="52099" y="489562"/>
                    </a:lnTo>
                    <a:lnTo>
                      <a:pt x="114801" y="526328"/>
                    </a:lnTo>
                    <a:lnTo>
                      <a:pt x="158228" y="538138"/>
                    </a:lnTo>
                    <a:lnTo>
                      <a:pt x="210742" y="546089"/>
                    </a:lnTo>
                    <a:lnTo>
                      <a:pt x="273120" y="550572"/>
                    </a:lnTo>
                    <a:lnTo>
                      <a:pt x="346138" y="551980"/>
                    </a:lnTo>
                    <a:lnTo>
                      <a:pt x="419327" y="550555"/>
                    </a:lnTo>
                    <a:lnTo>
                      <a:pt x="481811" y="546027"/>
                    </a:lnTo>
                    <a:lnTo>
                      <a:pt x="534375" y="538015"/>
                    </a:lnTo>
                    <a:lnTo>
                      <a:pt x="577808" y="526136"/>
                    </a:lnTo>
                    <a:lnTo>
                      <a:pt x="612896" y="510009"/>
                    </a:lnTo>
                    <a:lnTo>
                      <a:pt x="661187" y="463486"/>
                    </a:lnTo>
                    <a:lnTo>
                      <a:pt x="685544" y="395393"/>
                    </a:lnTo>
                    <a:lnTo>
                      <a:pt x="690715" y="352304"/>
                    </a:lnTo>
                    <a:lnTo>
                      <a:pt x="692264" y="302679"/>
                    </a:lnTo>
                    <a:lnTo>
                      <a:pt x="691621" y="180344"/>
                    </a:lnTo>
                    <a:lnTo>
                      <a:pt x="691502" y="93014"/>
                    </a:lnTo>
                    <a:lnTo>
                      <a:pt x="691597" y="41935"/>
                    </a:lnTo>
                    <a:lnTo>
                      <a:pt x="692264" y="0"/>
                    </a:lnTo>
                    <a:close/>
                  </a:path>
                </a:pathLst>
              </a:custGeom>
              <a:solidFill>
                <a:srgbClr val="334A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29">
                <a:extLst>
                  <a:ext uri="{FF2B5EF4-FFF2-40B4-BE49-F238E27FC236}">
                    <a16:creationId xmlns:a16="http://schemas.microsoft.com/office/drawing/2014/main" id="{5CD59498-44DC-BCF2-12D6-BDF8D2597880}"/>
                  </a:ext>
                </a:extLst>
              </p:cNvPr>
              <p:cNvSpPr/>
              <p:nvPr/>
            </p:nvSpPr>
            <p:spPr>
              <a:xfrm>
                <a:off x="5324740" y="12921398"/>
                <a:ext cx="675005" cy="563245"/>
              </a:xfrm>
              <a:custGeom>
                <a:avLst/>
                <a:gdLst/>
                <a:ahLst/>
                <a:cxnLst/>
                <a:rect l="l" t="t" r="r" b="b"/>
                <a:pathLst>
                  <a:path w="675004" h="563244">
                    <a:moveTo>
                      <a:pt x="327837" y="0"/>
                    </a:moveTo>
                    <a:lnTo>
                      <a:pt x="244209" y="2220"/>
                    </a:lnTo>
                    <a:lnTo>
                      <a:pt x="175849" y="8838"/>
                    </a:lnTo>
                    <a:lnTo>
                      <a:pt x="121306" y="19792"/>
                    </a:lnTo>
                    <a:lnTo>
                      <a:pt x="79132" y="35020"/>
                    </a:lnTo>
                    <a:lnTo>
                      <a:pt x="26089" y="78043"/>
                    </a:lnTo>
                    <a:lnTo>
                      <a:pt x="5124" y="137408"/>
                    </a:lnTo>
                    <a:lnTo>
                      <a:pt x="3048" y="173062"/>
                    </a:lnTo>
                    <a:lnTo>
                      <a:pt x="5326" y="214587"/>
                    </a:lnTo>
                    <a:lnTo>
                      <a:pt x="29182" y="277548"/>
                    </a:lnTo>
                    <a:lnTo>
                      <a:pt x="91277" y="317774"/>
                    </a:lnTo>
                    <a:lnTo>
                      <a:pt x="141354" y="330882"/>
                    </a:lnTo>
                    <a:lnTo>
                      <a:pt x="206620" y="340130"/>
                    </a:lnTo>
                    <a:lnTo>
                      <a:pt x="288950" y="346125"/>
                    </a:lnTo>
                    <a:lnTo>
                      <a:pt x="383099" y="351880"/>
                    </a:lnTo>
                    <a:lnTo>
                      <a:pt x="442885" y="358474"/>
                    </a:lnTo>
                    <a:lnTo>
                      <a:pt x="476030" y="366385"/>
                    </a:lnTo>
                    <a:lnTo>
                      <a:pt x="490254" y="376088"/>
                    </a:lnTo>
                    <a:lnTo>
                      <a:pt x="493280" y="388061"/>
                    </a:lnTo>
                    <a:lnTo>
                      <a:pt x="493280" y="391883"/>
                    </a:lnTo>
                    <a:lnTo>
                      <a:pt x="489860" y="407059"/>
                    </a:lnTo>
                    <a:lnTo>
                      <a:pt x="471643" y="416660"/>
                    </a:lnTo>
                    <a:lnTo>
                      <a:pt x="426693" y="421685"/>
                    </a:lnTo>
                    <a:lnTo>
                      <a:pt x="343077" y="423138"/>
                    </a:lnTo>
                    <a:lnTo>
                      <a:pt x="254582" y="421638"/>
                    </a:lnTo>
                    <a:lnTo>
                      <a:pt x="206327" y="416277"/>
                    </a:lnTo>
                    <a:lnTo>
                      <a:pt x="186233" y="405768"/>
                    </a:lnTo>
                    <a:lnTo>
                      <a:pt x="182219" y="388823"/>
                    </a:lnTo>
                    <a:lnTo>
                      <a:pt x="182219" y="374345"/>
                    </a:lnTo>
                    <a:lnTo>
                      <a:pt x="0" y="377393"/>
                    </a:lnTo>
                    <a:lnTo>
                      <a:pt x="1602" y="418706"/>
                    </a:lnTo>
                    <a:lnTo>
                      <a:pt x="18155" y="482970"/>
                    </a:lnTo>
                    <a:lnTo>
                      <a:pt x="60801" y="525770"/>
                    </a:lnTo>
                    <a:lnTo>
                      <a:pt x="139492" y="550730"/>
                    </a:lnTo>
                    <a:lnTo>
                      <a:pt x="195465" y="557653"/>
                    </a:lnTo>
                    <a:lnTo>
                      <a:pt x="264182" y="561474"/>
                    </a:lnTo>
                    <a:lnTo>
                      <a:pt x="346887" y="562648"/>
                    </a:lnTo>
                    <a:lnTo>
                      <a:pt x="432627" y="560415"/>
                    </a:lnTo>
                    <a:lnTo>
                      <a:pt x="502333" y="553709"/>
                    </a:lnTo>
                    <a:lnTo>
                      <a:pt x="557595" y="542516"/>
                    </a:lnTo>
                    <a:lnTo>
                      <a:pt x="600000" y="526825"/>
                    </a:lnTo>
                    <a:lnTo>
                      <a:pt x="652587" y="481894"/>
                    </a:lnTo>
                    <a:lnTo>
                      <a:pt x="672794" y="418817"/>
                    </a:lnTo>
                    <a:lnTo>
                      <a:pt x="674725" y="380441"/>
                    </a:lnTo>
                    <a:lnTo>
                      <a:pt x="672539" y="341784"/>
                    </a:lnTo>
                    <a:lnTo>
                      <a:pt x="649154" y="279162"/>
                    </a:lnTo>
                    <a:lnTo>
                      <a:pt x="587315" y="235233"/>
                    </a:lnTo>
                    <a:lnTo>
                      <a:pt x="537061" y="219944"/>
                    </a:lnTo>
                    <a:lnTo>
                      <a:pt x="471299" y="208925"/>
                    </a:lnTo>
                    <a:lnTo>
                      <a:pt x="388061" y="202044"/>
                    </a:lnTo>
                    <a:lnTo>
                      <a:pt x="276607" y="195022"/>
                    </a:lnTo>
                    <a:lnTo>
                      <a:pt x="215760" y="187644"/>
                    </a:lnTo>
                    <a:lnTo>
                      <a:pt x="190365" y="178125"/>
                    </a:lnTo>
                    <a:lnTo>
                      <a:pt x="185267" y="164680"/>
                    </a:lnTo>
                    <a:lnTo>
                      <a:pt x="189769" y="152148"/>
                    </a:lnTo>
                    <a:lnTo>
                      <a:pt x="209280" y="143905"/>
                    </a:lnTo>
                    <a:lnTo>
                      <a:pt x="252808" y="139379"/>
                    </a:lnTo>
                    <a:lnTo>
                      <a:pt x="329361" y="137998"/>
                    </a:lnTo>
                    <a:lnTo>
                      <a:pt x="406791" y="139915"/>
                    </a:lnTo>
                    <a:lnTo>
                      <a:pt x="450772" y="145905"/>
                    </a:lnTo>
                    <a:lnTo>
                      <a:pt x="470452" y="156327"/>
                    </a:lnTo>
                    <a:lnTo>
                      <a:pt x="474980" y="171538"/>
                    </a:lnTo>
                    <a:lnTo>
                      <a:pt x="474980" y="184505"/>
                    </a:lnTo>
                    <a:lnTo>
                      <a:pt x="657186" y="181444"/>
                    </a:lnTo>
                    <a:lnTo>
                      <a:pt x="652136" y="115440"/>
                    </a:lnTo>
                    <a:lnTo>
                      <a:pt x="628862" y="64550"/>
                    </a:lnTo>
                    <a:lnTo>
                      <a:pt x="575178" y="28517"/>
                    </a:lnTo>
                    <a:lnTo>
                      <a:pt x="533125" y="15993"/>
                    </a:lnTo>
                    <a:lnTo>
                      <a:pt x="478899" y="7086"/>
                    </a:lnTo>
                    <a:lnTo>
                      <a:pt x="410977" y="1766"/>
                    </a:lnTo>
                    <a:lnTo>
                      <a:pt x="327837" y="0"/>
                    </a:lnTo>
                    <a:close/>
                  </a:path>
                </a:pathLst>
              </a:custGeom>
              <a:solidFill>
                <a:srgbClr val="334A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15" name="object 30">
                <a:extLst>
                  <a:ext uri="{FF2B5EF4-FFF2-40B4-BE49-F238E27FC236}">
                    <a16:creationId xmlns:a16="http://schemas.microsoft.com/office/drawing/2014/main" id="{297BC066-E651-6AF9-5112-E2AD57E821BA}"/>
                  </a:ext>
                </a:extLst>
              </p:cNvPr>
              <p:cNvGrpSpPr/>
              <p:nvPr/>
            </p:nvGrpSpPr>
            <p:grpSpPr>
              <a:xfrm>
                <a:off x="1158759" y="13913809"/>
                <a:ext cx="1330325" cy="186690"/>
                <a:chOff x="1158759" y="13913809"/>
                <a:chExt cx="1330325" cy="186690"/>
              </a:xfrm>
            </p:grpSpPr>
            <p:sp>
              <p:nvSpPr>
                <p:cNvPr id="56" name="object 31">
                  <a:extLst>
                    <a:ext uri="{FF2B5EF4-FFF2-40B4-BE49-F238E27FC236}">
                      <a16:creationId xmlns:a16="http://schemas.microsoft.com/office/drawing/2014/main" id="{DF85BECC-D569-7F2A-F5FE-3323EF4F473E}"/>
                    </a:ext>
                  </a:extLst>
                </p:cNvPr>
                <p:cNvSpPr/>
                <p:nvPr/>
              </p:nvSpPr>
              <p:spPr>
                <a:xfrm>
                  <a:off x="1158759" y="13917340"/>
                  <a:ext cx="345440" cy="179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440" h="179705">
                      <a:moveTo>
                        <a:pt x="344881" y="0"/>
                      </a:moveTo>
                      <a:lnTo>
                        <a:pt x="299478" y="0"/>
                      </a:lnTo>
                      <a:lnTo>
                        <a:pt x="274243" y="83007"/>
                      </a:lnTo>
                      <a:lnTo>
                        <a:pt x="257352" y="140792"/>
                      </a:lnTo>
                      <a:lnTo>
                        <a:pt x="246494" y="140792"/>
                      </a:lnTo>
                      <a:lnTo>
                        <a:pt x="242685" y="127505"/>
                      </a:lnTo>
                      <a:lnTo>
                        <a:pt x="204622" y="0"/>
                      </a:lnTo>
                      <a:lnTo>
                        <a:pt x="142036" y="0"/>
                      </a:lnTo>
                      <a:lnTo>
                        <a:pt x="117068" y="82003"/>
                      </a:lnTo>
                      <a:lnTo>
                        <a:pt x="99669" y="140792"/>
                      </a:lnTo>
                      <a:lnTo>
                        <a:pt x="90068" y="140792"/>
                      </a:lnTo>
                      <a:lnTo>
                        <a:pt x="47193" y="0"/>
                      </a:lnTo>
                      <a:lnTo>
                        <a:pt x="0" y="0"/>
                      </a:lnTo>
                      <a:lnTo>
                        <a:pt x="13343" y="37080"/>
                      </a:lnTo>
                      <a:lnTo>
                        <a:pt x="31065" y="88061"/>
                      </a:lnTo>
                      <a:lnTo>
                        <a:pt x="48647" y="139796"/>
                      </a:lnTo>
                      <a:lnTo>
                        <a:pt x="61569" y="179133"/>
                      </a:lnTo>
                      <a:lnTo>
                        <a:pt x="124891" y="179133"/>
                      </a:lnTo>
                      <a:lnTo>
                        <a:pt x="148856" y="102692"/>
                      </a:lnTo>
                      <a:lnTo>
                        <a:pt x="168795" y="37338"/>
                      </a:lnTo>
                      <a:lnTo>
                        <a:pt x="176860" y="37338"/>
                      </a:lnTo>
                      <a:lnTo>
                        <a:pt x="218490" y="179133"/>
                      </a:lnTo>
                      <a:lnTo>
                        <a:pt x="281813" y="179133"/>
                      </a:lnTo>
                      <a:lnTo>
                        <a:pt x="295149" y="139796"/>
                      </a:lnTo>
                      <a:lnTo>
                        <a:pt x="313166" y="88061"/>
                      </a:lnTo>
                      <a:lnTo>
                        <a:pt x="331272" y="37080"/>
                      </a:lnTo>
                      <a:lnTo>
                        <a:pt x="344881" y="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57" name="object 32">
                  <a:extLst>
                    <a:ext uri="{FF2B5EF4-FFF2-40B4-BE49-F238E27FC236}">
                      <a16:creationId xmlns:a16="http://schemas.microsoft.com/office/drawing/2014/main" id="{F5CE7C2F-8685-F888-BFA4-648E98262F33}"/>
                    </a:ext>
                  </a:extLst>
                </p:cNvPr>
                <p:cNvPicPr/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1518549" y="13913809"/>
                  <a:ext cx="227317" cy="186194"/>
                </a:xfrm>
                <a:prstGeom prst="rect">
                  <a:avLst/>
                </a:prstGeom>
              </p:spPr>
            </p:pic>
            <p:pic>
              <p:nvPicPr>
                <p:cNvPr id="58" name="object 33">
                  <a:extLst>
                    <a:ext uri="{FF2B5EF4-FFF2-40B4-BE49-F238E27FC236}">
                      <a16:creationId xmlns:a16="http://schemas.microsoft.com/office/drawing/2014/main" id="{11DFCAAA-F639-5261-0302-297CEEE04C97}"/>
                    </a:ext>
                  </a:extLst>
                </p:cNvPr>
                <p:cNvPicPr/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1789017" y="13917342"/>
                  <a:ext cx="215963" cy="179133"/>
                </a:xfrm>
                <a:prstGeom prst="rect">
                  <a:avLst/>
                </a:prstGeom>
              </p:spPr>
            </p:pic>
            <p:sp>
              <p:nvSpPr>
                <p:cNvPr id="59" name="object 34">
                  <a:extLst>
                    <a:ext uri="{FF2B5EF4-FFF2-40B4-BE49-F238E27FC236}">
                      <a16:creationId xmlns:a16="http://schemas.microsoft.com/office/drawing/2014/main" id="{DFD01940-1EC3-8484-9491-8B1FF8A58CF7}"/>
                    </a:ext>
                  </a:extLst>
                </p:cNvPr>
                <p:cNvSpPr/>
                <p:nvPr/>
              </p:nvSpPr>
              <p:spPr>
                <a:xfrm>
                  <a:off x="2043912" y="13917408"/>
                  <a:ext cx="184150" cy="179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150" h="179069">
                      <a:moveTo>
                        <a:pt x="184099" y="140970"/>
                      </a:moveTo>
                      <a:lnTo>
                        <a:pt x="42557" y="140970"/>
                      </a:lnTo>
                      <a:lnTo>
                        <a:pt x="42557" y="139700"/>
                      </a:lnTo>
                      <a:lnTo>
                        <a:pt x="42557" y="31750"/>
                      </a:lnTo>
                      <a:lnTo>
                        <a:pt x="42659" y="7620"/>
                      </a:lnTo>
                      <a:lnTo>
                        <a:pt x="42786" y="7620"/>
                      </a:lnTo>
                      <a:lnTo>
                        <a:pt x="42786" y="0"/>
                      </a:lnTo>
                      <a:lnTo>
                        <a:pt x="0" y="0"/>
                      </a:lnTo>
                      <a:lnTo>
                        <a:pt x="0" y="7620"/>
                      </a:lnTo>
                      <a:lnTo>
                        <a:pt x="76" y="31750"/>
                      </a:lnTo>
                      <a:lnTo>
                        <a:pt x="139" y="139700"/>
                      </a:lnTo>
                      <a:lnTo>
                        <a:pt x="165" y="140970"/>
                      </a:lnTo>
                      <a:lnTo>
                        <a:pt x="50" y="179070"/>
                      </a:lnTo>
                      <a:lnTo>
                        <a:pt x="184099" y="179070"/>
                      </a:lnTo>
                      <a:lnTo>
                        <a:pt x="184099" y="14097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60" name="object 35">
                  <a:extLst>
                    <a:ext uri="{FF2B5EF4-FFF2-40B4-BE49-F238E27FC236}">
                      <a16:creationId xmlns:a16="http://schemas.microsoft.com/office/drawing/2014/main" id="{9D8EFCF6-F0F3-5884-A2C5-47BD4BC679CB}"/>
                    </a:ext>
                  </a:extLst>
                </p:cNvPr>
                <p:cNvPicPr/>
                <p:nvPr/>
              </p:nvPicPr>
              <p:blipFill>
                <a:blip r:embed="rId9" cstate="print"/>
                <a:stretch>
                  <a:fillRect/>
                </a:stretch>
              </p:blipFill>
              <p:spPr>
                <a:xfrm>
                  <a:off x="2269147" y="13917336"/>
                  <a:ext cx="219748" cy="179133"/>
                </a:xfrm>
                <a:prstGeom prst="rect">
                  <a:avLst/>
                </a:prstGeom>
              </p:spPr>
            </p:pic>
          </p:grpSp>
          <p:grpSp>
            <p:nvGrpSpPr>
              <p:cNvPr id="16" name="object 36">
                <a:extLst>
                  <a:ext uri="{FF2B5EF4-FFF2-40B4-BE49-F238E27FC236}">
                    <a16:creationId xmlns:a16="http://schemas.microsoft.com/office/drawing/2014/main" id="{1FE47104-F9AE-CBF7-7198-FD6B6BB2E5E9}"/>
                  </a:ext>
                </a:extLst>
              </p:cNvPr>
              <p:cNvGrpSpPr/>
              <p:nvPr/>
            </p:nvGrpSpPr>
            <p:grpSpPr>
              <a:xfrm>
                <a:off x="2634727" y="13913809"/>
                <a:ext cx="1497330" cy="186690"/>
                <a:chOff x="2634727" y="13913809"/>
                <a:chExt cx="1497330" cy="186690"/>
              </a:xfrm>
            </p:grpSpPr>
            <p:pic>
              <p:nvPicPr>
                <p:cNvPr id="51" name="object 37">
                  <a:extLst>
                    <a:ext uri="{FF2B5EF4-FFF2-40B4-BE49-F238E27FC236}">
                      <a16:creationId xmlns:a16="http://schemas.microsoft.com/office/drawing/2014/main" id="{F4FC66F2-802E-F5B5-4F6C-3CA2A9684CB3}"/>
                    </a:ext>
                  </a:extLst>
                </p:cNvPr>
                <p:cNvPicPr/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2634727" y="13913813"/>
                  <a:ext cx="474320" cy="186194"/>
                </a:xfrm>
                <a:prstGeom prst="rect">
                  <a:avLst/>
                </a:prstGeom>
              </p:spPr>
            </p:pic>
            <p:pic>
              <p:nvPicPr>
                <p:cNvPr id="52" name="object 38">
                  <a:extLst>
                    <a:ext uri="{FF2B5EF4-FFF2-40B4-BE49-F238E27FC236}">
                      <a16:creationId xmlns:a16="http://schemas.microsoft.com/office/drawing/2014/main" id="{67A96DDE-AF8D-5E93-B7E6-0A6412B3D1D1}"/>
                    </a:ext>
                  </a:extLst>
                </p:cNvPr>
                <p:cNvPicPr/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3143370" y="13917342"/>
                  <a:ext cx="215963" cy="179133"/>
                </a:xfrm>
                <a:prstGeom prst="rect">
                  <a:avLst/>
                </a:prstGeom>
              </p:spPr>
            </p:pic>
            <p:pic>
              <p:nvPicPr>
                <p:cNvPr id="53" name="object 39">
                  <a:extLst>
                    <a:ext uri="{FF2B5EF4-FFF2-40B4-BE49-F238E27FC236}">
                      <a16:creationId xmlns:a16="http://schemas.microsoft.com/office/drawing/2014/main" id="{1871B5B4-699B-E410-8748-9FBD13159738}"/>
                    </a:ext>
                  </a:extLst>
                </p:cNvPr>
                <p:cNvPicPr/>
                <p:nvPr/>
              </p:nvPicPr>
              <p:blipFill>
                <a:blip r:embed="rId11" cstate="print"/>
                <a:stretch>
                  <a:fillRect/>
                </a:stretch>
              </p:blipFill>
              <p:spPr>
                <a:xfrm>
                  <a:off x="3398196" y="13917336"/>
                  <a:ext cx="215963" cy="179133"/>
                </a:xfrm>
                <a:prstGeom prst="rect">
                  <a:avLst/>
                </a:prstGeom>
              </p:spPr>
            </p:pic>
            <p:pic>
              <p:nvPicPr>
                <p:cNvPr id="54" name="object 40">
                  <a:extLst>
                    <a:ext uri="{FF2B5EF4-FFF2-40B4-BE49-F238E27FC236}">
                      <a16:creationId xmlns:a16="http://schemas.microsoft.com/office/drawing/2014/main" id="{4033548E-ED37-96D9-0C9A-157E27AB1330}"/>
                    </a:ext>
                  </a:extLst>
                </p:cNvPr>
                <p:cNvPicPr/>
                <p:nvPr/>
              </p:nvPicPr>
              <p:blipFill>
                <a:blip r:embed="rId12" cstate="print"/>
                <a:stretch>
                  <a:fillRect/>
                </a:stretch>
              </p:blipFill>
              <p:spPr>
                <a:xfrm>
                  <a:off x="3646205" y="13913809"/>
                  <a:ext cx="227317" cy="186194"/>
                </a:xfrm>
                <a:prstGeom prst="rect">
                  <a:avLst/>
                </a:prstGeom>
              </p:spPr>
            </p:pic>
            <p:pic>
              <p:nvPicPr>
                <p:cNvPr id="55" name="object 41">
                  <a:extLst>
                    <a:ext uri="{FF2B5EF4-FFF2-40B4-BE49-F238E27FC236}">
                      <a16:creationId xmlns:a16="http://schemas.microsoft.com/office/drawing/2014/main" id="{443A7769-26E1-3945-B8EA-4F9B0A361E64}"/>
                    </a:ext>
                  </a:extLst>
                </p:cNvPr>
                <p:cNvPicPr/>
                <p:nvPr/>
              </p:nvPicPr>
              <p:blipFill>
                <a:blip r:embed="rId13" cstate="print"/>
                <a:stretch>
                  <a:fillRect/>
                </a:stretch>
              </p:blipFill>
              <p:spPr>
                <a:xfrm>
                  <a:off x="3916169" y="13917338"/>
                  <a:ext cx="215468" cy="179133"/>
                </a:xfrm>
                <a:prstGeom prst="rect">
                  <a:avLst/>
                </a:prstGeom>
              </p:spPr>
            </p:pic>
          </p:grpSp>
          <p:grpSp>
            <p:nvGrpSpPr>
              <p:cNvPr id="17" name="object 42">
                <a:extLst>
                  <a:ext uri="{FF2B5EF4-FFF2-40B4-BE49-F238E27FC236}">
                    <a16:creationId xmlns:a16="http://schemas.microsoft.com/office/drawing/2014/main" id="{3A0813C8-43BF-5484-48A8-793233370632}"/>
                  </a:ext>
                </a:extLst>
              </p:cNvPr>
              <p:cNvGrpSpPr/>
              <p:nvPr/>
            </p:nvGrpSpPr>
            <p:grpSpPr>
              <a:xfrm>
                <a:off x="4284783" y="13913814"/>
                <a:ext cx="1220470" cy="186690"/>
                <a:chOff x="4284783" y="13913814"/>
                <a:chExt cx="1220470" cy="186690"/>
              </a:xfrm>
            </p:grpSpPr>
            <p:pic>
              <p:nvPicPr>
                <p:cNvPr id="47" name="object 43">
                  <a:extLst>
                    <a:ext uri="{FF2B5EF4-FFF2-40B4-BE49-F238E27FC236}">
                      <a16:creationId xmlns:a16="http://schemas.microsoft.com/office/drawing/2014/main" id="{EB0516AB-1947-BD37-D282-9235B2449208}"/>
                    </a:ext>
                  </a:extLst>
                </p:cNvPr>
                <p:cNvPicPr/>
                <p:nvPr/>
              </p:nvPicPr>
              <p:blipFill>
                <a:blip r:embed="rId14" cstate="print"/>
                <a:stretch>
                  <a:fillRect/>
                </a:stretch>
              </p:blipFill>
              <p:spPr>
                <a:xfrm>
                  <a:off x="4284783" y="13913814"/>
                  <a:ext cx="474573" cy="186194"/>
                </a:xfrm>
                <a:prstGeom prst="rect">
                  <a:avLst/>
                </a:prstGeom>
              </p:spPr>
            </p:pic>
            <p:pic>
              <p:nvPicPr>
                <p:cNvPr id="48" name="object 44">
                  <a:extLst>
                    <a:ext uri="{FF2B5EF4-FFF2-40B4-BE49-F238E27FC236}">
                      <a16:creationId xmlns:a16="http://schemas.microsoft.com/office/drawing/2014/main" id="{B2F6C8DD-C13E-5174-F926-83007B9AEFDF}"/>
                    </a:ext>
                  </a:extLst>
                </p:cNvPr>
                <p:cNvPicPr/>
                <p:nvPr/>
              </p:nvPicPr>
              <p:blipFill>
                <a:blip r:embed="rId15" cstate="print"/>
                <a:stretch>
                  <a:fillRect/>
                </a:stretch>
              </p:blipFill>
              <p:spPr>
                <a:xfrm>
                  <a:off x="4793425" y="13917342"/>
                  <a:ext cx="211924" cy="179133"/>
                </a:xfrm>
                <a:prstGeom prst="rect">
                  <a:avLst/>
                </a:prstGeom>
              </p:spPr>
            </p:pic>
            <p:sp>
              <p:nvSpPr>
                <p:cNvPr id="49" name="object 45">
                  <a:extLst>
                    <a:ext uri="{FF2B5EF4-FFF2-40B4-BE49-F238E27FC236}">
                      <a16:creationId xmlns:a16="http://schemas.microsoft.com/office/drawing/2014/main" id="{548E7E5E-2850-90AC-7D87-1DC9DD4BB6C1}"/>
                    </a:ext>
                  </a:extLst>
                </p:cNvPr>
                <p:cNvSpPr/>
                <p:nvPr/>
              </p:nvSpPr>
              <p:spPr>
                <a:xfrm>
                  <a:off x="5031587" y="13917346"/>
                  <a:ext cx="220979" cy="179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79" h="179069">
                      <a:moveTo>
                        <a:pt x="220764" y="0"/>
                      </a:moveTo>
                      <a:lnTo>
                        <a:pt x="0" y="0"/>
                      </a:lnTo>
                      <a:lnTo>
                        <a:pt x="0" y="38100"/>
                      </a:lnTo>
                      <a:lnTo>
                        <a:pt x="89065" y="38100"/>
                      </a:lnTo>
                      <a:lnTo>
                        <a:pt x="89065" y="138430"/>
                      </a:lnTo>
                      <a:lnTo>
                        <a:pt x="88938" y="138430"/>
                      </a:lnTo>
                      <a:lnTo>
                        <a:pt x="88938" y="179070"/>
                      </a:lnTo>
                      <a:lnTo>
                        <a:pt x="131660" y="179070"/>
                      </a:lnTo>
                      <a:lnTo>
                        <a:pt x="131660" y="138430"/>
                      </a:lnTo>
                      <a:lnTo>
                        <a:pt x="131546" y="38100"/>
                      </a:lnTo>
                      <a:lnTo>
                        <a:pt x="220764" y="38100"/>
                      </a:lnTo>
                      <a:lnTo>
                        <a:pt x="220764" y="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50" name="object 46">
                  <a:extLst>
                    <a:ext uri="{FF2B5EF4-FFF2-40B4-BE49-F238E27FC236}">
                      <a16:creationId xmlns:a16="http://schemas.microsoft.com/office/drawing/2014/main" id="{6948FB05-EF80-859C-B64B-834B1A690CA4}"/>
                    </a:ext>
                  </a:extLst>
                </p:cNvPr>
                <p:cNvPicPr/>
                <p:nvPr/>
              </p:nvPicPr>
              <p:blipFill>
                <a:blip r:embed="rId16" cstate="print"/>
                <a:stretch>
                  <a:fillRect/>
                </a:stretch>
              </p:blipFill>
              <p:spPr>
                <a:xfrm>
                  <a:off x="5287674" y="13917348"/>
                  <a:ext cx="216979" cy="182664"/>
                </a:xfrm>
                <a:prstGeom prst="rect">
                  <a:avLst/>
                </a:prstGeom>
              </p:spPr>
            </p:pic>
          </p:grpSp>
          <p:grpSp>
            <p:nvGrpSpPr>
              <p:cNvPr id="18" name="object 47">
                <a:extLst>
                  <a:ext uri="{FF2B5EF4-FFF2-40B4-BE49-F238E27FC236}">
                    <a16:creationId xmlns:a16="http://schemas.microsoft.com/office/drawing/2014/main" id="{A9D48DE2-F42B-A24A-9DF5-6FDC3691B80E}"/>
                  </a:ext>
                </a:extLst>
              </p:cNvPr>
              <p:cNvGrpSpPr/>
              <p:nvPr/>
            </p:nvGrpSpPr>
            <p:grpSpPr>
              <a:xfrm>
                <a:off x="5554365" y="13917135"/>
                <a:ext cx="447040" cy="179705"/>
                <a:chOff x="5554365" y="13917135"/>
                <a:chExt cx="447040" cy="179705"/>
              </a:xfrm>
            </p:grpSpPr>
            <p:pic>
              <p:nvPicPr>
                <p:cNvPr id="45" name="object 48">
                  <a:extLst>
                    <a:ext uri="{FF2B5EF4-FFF2-40B4-BE49-F238E27FC236}">
                      <a16:creationId xmlns:a16="http://schemas.microsoft.com/office/drawing/2014/main" id="{B755DC70-6FDE-9DE4-240A-9377FFE67A62}"/>
                    </a:ext>
                  </a:extLst>
                </p:cNvPr>
                <p:cNvPicPr/>
                <p:nvPr/>
              </p:nvPicPr>
              <p:blipFill>
                <a:blip r:embed="rId17" cstate="print"/>
                <a:stretch>
                  <a:fillRect/>
                </a:stretch>
              </p:blipFill>
              <p:spPr>
                <a:xfrm>
                  <a:off x="5554365" y="13917343"/>
                  <a:ext cx="215963" cy="179133"/>
                </a:xfrm>
                <a:prstGeom prst="rect">
                  <a:avLst/>
                </a:prstGeom>
              </p:spPr>
            </p:pic>
            <p:sp>
              <p:nvSpPr>
                <p:cNvPr id="46" name="object 49">
                  <a:extLst>
                    <a:ext uri="{FF2B5EF4-FFF2-40B4-BE49-F238E27FC236}">
                      <a16:creationId xmlns:a16="http://schemas.microsoft.com/office/drawing/2014/main" id="{69F70A55-C050-D251-CB6D-F6578D4A8F5C}"/>
                    </a:ext>
                  </a:extLst>
                </p:cNvPr>
                <p:cNvSpPr/>
                <p:nvPr/>
              </p:nvSpPr>
              <p:spPr>
                <a:xfrm>
                  <a:off x="5809297" y="13917142"/>
                  <a:ext cx="192405" cy="179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404" h="179069">
                      <a:moveTo>
                        <a:pt x="191884" y="143510"/>
                      </a:moveTo>
                      <a:lnTo>
                        <a:pt x="117208" y="143510"/>
                      </a:lnTo>
                      <a:lnTo>
                        <a:pt x="117208" y="144780"/>
                      </a:lnTo>
                      <a:lnTo>
                        <a:pt x="42532" y="144780"/>
                      </a:lnTo>
                      <a:lnTo>
                        <a:pt x="42532" y="143510"/>
                      </a:lnTo>
                      <a:lnTo>
                        <a:pt x="42532" y="138430"/>
                      </a:lnTo>
                      <a:lnTo>
                        <a:pt x="42532" y="105410"/>
                      </a:lnTo>
                      <a:lnTo>
                        <a:pt x="176999" y="105410"/>
                      </a:lnTo>
                      <a:lnTo>
                        <a:pt x="176999" y="71120"/>
                      </a:lnTo>
                      <a:lnTo>
                        <a:pt x="42532" y="71120"/>
                      </a:lnTo>
                      <a:lnTo>
                        <a:pt x="42532" y="35560"/>
                      </a:lnTo>
                      <a:lnTo>
                        <a:pt x="187591" y="35560"/>
                      </a:lnTo>
                      <a:lnTo>
                        <a:pt x="187591" y="31750"/>
                      </a:lnTo>
                      <a:lnTo>
                        <a:pt x="187591" y="0"/>
                      </a:lnTo>
                      <a:lnTo>
                        <a:pt x="12" y="0"/>
                      </a:lnTo>
                      <a:lnTo>
                        <a:pt x="12" y="31750"/>
                      </a:lnTo>
                      <a:lnTo>
                        <a:pt x="139" y="31750"/>
                      </a:lnTo>
                      <a:lnTo>
                        <a:pt x="139" y="35560"/>
                      </a:lnTo>
                      <a:lnTo>
                        <a:pt x="139" y="71120"/>
                      </a:lnTo>
                      <a:lnTo>
                        <a:pt x="139" y="105410"/>
                      </a:lnTo>
                      <a:lnTo>
                        <a:pt x="139" y="138430"/>
                      </a:lnTo>
                      <a:lnTo>
                        <a:pt x="127" y="143510"/>
                      </a:lnTo>
                      <a:lnTo>
                        <a:pt x="101" y="144780"/>
                      </a:lnTo>
                      <a:lnTo>
                        <a:pt x="0" y="179070"/>
                      </a:lnTo>
                      <a:lnTo>
                        <a:pt x="191884" y="179070"/>
                      </a:lnTo>
                      <a:lnTo>
                        <a:pt x="191884" y="144780"/>
                      </a:lnTo>
                      <a:lnTo>
                        <a:pt x="191884" y="14351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9" name="object 50">
                <a:extLst>
                  <a:ext uri="{FF2B5EF4-FFF2-40B4-BE49-F238E27FC236}">
                    <a16:creationId xmlns:a16="http://schemas.microsoft.com/office/drawing/2014/main" id="{6008BE64-8600-C022-5B3E-4CB9BD715BF4}"/>
                  </a:ext>
                </a:extLst>
              </p:cNvPr>
              <p:cNvGrpSpPr/>
              <p:nvPr/>
            </p:nvGrpSpPr>
            <p:grpSpPr>
              <a:xfrm>
                <a:off x="1176342" y="14196448"/>
                <a:ext cx="537845" cy="177800"/>
                <a:chOff x="1176342" y="14196448"/>
                <a:chExt cx="537845" cy="177800"/>
              </a:xfrm>
            </p:grpSpPr>
            <p:pic>
              <p:nvPicPr>
                <p:cNvPr id="43" name="object 51">
                  <a:extLst>
                    <a:ext uri="{FF2B5EF4-FFF2-40B4-BE49-F238E27FC236}">
                      <a16:creationId xmlns:a16="http://schemas.microsoft.com/office/drawing/2014/main" id="{2AF4B7CB-7ECD-6620-6219-9EDB73F93386}"/>
                    </a:ext>
                  </a:extLst>
                </p:cNvPr>
                <p:cNvPicPr/>
                <p:nvPr/>
              </p:nvPicPr>
              <p:blipFill>
                <a:blip r:embed="rId18" cstate="print"/>
                <a:stretch>
                  <a:fillRect/>
                </a:stretch>
              </p:blipFill>
              <p:spPr>
                <a:xfrm>
                  <a:off x="1176342" y="14196448"/>
                  <a:ext cx="210820" cy="177469"/>
                </a:xfrm>
                <a:prstGeom prst="rect">
                  <a:avLst/>
                </a:prstGeom>
              </p:spPr>
            </p:pic>
            <p:sp>
              <p:nvSpPr>
                <p:cNvPr id="44" name="object 52">
                  <a:extLst>
                    <a:ext uri="{FF2B5EF4-FFF2-40B4-BE49-F238E27FC236}">
                      <a16:creationId xmlns:a16="http://schemas.microsoft.com/office/drawing/2014/main" id="{C5B7613B-2941-B404-F7F8-6D1AF6DD69D1}"/>
                    </a:ext>
                  </a:extLst>
                </p:cNvPr>
                <p:cNvSpPr/>
                <p:nvPr/>
              </p:nvSpPr>
              <p:spPr>
                <a:xfrm>
                  <a:off x="1421422" y="14196605"/>
                  <a:ext cx="292735" cy="174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735" h="174625">
                      <a:moveTo>
                        <a:pt x="214503" y="25"/>
                      </a:moveTo>
                      <a:lnTo>
                        <a:pt x="0" y="25"/>
                      </a:lnTo>
                      <a:lnTo>
                        <a:pt x="0" y="36855"/>
                      </a:lnTo>
                      <a:lnTo>
                        <a:pt x="86537" y="36855"/>
                      </a:lnTo>
                      <a:lnTo>
                        <a:pt x="86537" y="134645"/>
                      </a:lnTo>
                      <a:lnTo>
                        <a:pt x="86448" y="165125"/>
                      </a:lnTo>
                      <a:lnTo>
                        <a:pt x="86321" y="165125"/>
                      </a:lnTo>
                      <a:lnTo>
                        <a:pt x="86321" y="174015"/>
                      </a:lnTo>
                      <a:lnTo>
                        <a:pt x="127901" y="174015"/>
                      </a:lnTo>
                      <a:lnTo>
                        <a:pt x="127901" y="165125"/>
                      </a:lnTo>
                      <a:lnTo>
                        <a:pt x="127812" y="134645"/>
                      </a:lnTo>
                      <a:lnTo>
                        <a:pt x="127762" y="36855"/>
                      </a:lnTo>
                      <a:lnTo>
                        <a:pt x="214503" y="36855"/>
                      </a:lnTo>
                      <a:lnTo>
                        <a:pt x="214503" y="25"/>
                      </a:lnTo>
                      <a:close/>
                    </a:path>
                    <a:path w="292735" h="174625">
                      <a:moveTo>
                        <a:pt x="292341" y="165100"/>
                      </a:moveTo>
                      <a:lnTo>
                        <a:pt x="292252" y="134620"/>
                      </a:lnTo>
                      <a:lnTo>
                        <a:pt x="292201" y="30480"/>
                      </a:lnTo>
                      <a:lnTo>
                        <a:pt x="292277" y="0"/>
                      </a:lnTo>
                      <a:lnTo>
                        <a:pt x="250863" y="0"/>
                      </a:lnTo>
                      <a:lnTo>
                        <a:pt x="250863" y="30480"/>
                      </a:lnTo>
                      <a:lnTo>
                        <a:pt x="250977" y="134620"/>
                      </a:lnTo>
                      <a:lnTo>
                        <a:pt x="250888" y="165100"/>
                      </a:lnTo>
                      <a:lnTo>
                        <a:pt x="250761" y="165100"/>
                      </a:lnTo>
                      <a:lnTo>
                        <a:pt x="250761" y="173990"/>
                      </a:lnTo>
                      <a:lnTo>
                        <a:pt x="292341" y="173990"/>
                      </a:lnTo>
                      <a:lnTo>
                        <a:pt x="292341" y="16510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0" name="object 53">
                <a:extLst>
                  <a:ext uri="{FF2B5EF4-FFF2-40B4-BE49-F238E27FC236}">
                    <a16:creationId xmlns:a16="http://schemas.microsoft.com/office/drawing/2014/main" id="{32DBB001-C3C0-BB8E-170D-C0111A246614}"/>
                  </a:ext>
                </a:extLst>
              </p:cNvPr>
              <p:cNvGrpSpPr/>
              <p:nvPr/>
            </p:nvGrpSpPr>
            <p:grpSpPr>
              <a:xfrm>
                <a:off x="1764381" y="14193009"/>
                <a:ext cx="1550035" cy="180975"/>
                <a:chOff x="1764381" y="14193009"/>
                <a:chExt cx="1550035" cy="180975"/>
              </a:xfrm>
            </p:grpSpPr>
            <p:sp>
              <p:nvSpPr>
                <p:cNvPr id="40" name="object 54">
                  <a:extLst>
                    <a:ext uri="{FF2B5EF4-FFF2-40B4-BE49-F238E27FC236}">
                      <a16:creationId xmlns:a16="http://schemas.microsoft.com/office/drawing/2014/main" id="{263434EC-954B-D504-73EA-64509C0CA280}"/>
                    </a:ext>
                  </a:extLst>
                </p:cNvPr>
                <p:cNvSpPr/>
                <p:nvPr/>
              </p:nvSpPr>
              <p:spPr>
                <a:xfrm>
                  <a:off x="1764372" y="14193012"/>
                  <a:ext cx="1036955" cy="1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955" h="180975">
                      <a:moveTo>
                        <a:pt x="178892" y="140652"/>
                      </a:moveTo>
                      <a:lnTo>
                        <a:pt x="41363" y="140652"/>
                      </a:lnTo>
                      <a:lnTo>
                        <a:pt x="41363" y="139382"/>
                      </a:lnTo>
                      <a:lnTo>
                        <a:pt x="41363" y="33972"/>
                      </a:lnTo>
                      <a:lnTo>
                        <a:pt x="41465" y="9842"/>
                      </a:lnTo>
                      <a:lnTo>
                        <a:pt x="41592" y="9842"/>
                      </a:lnTo>
                      <a:lnTo>
                        <a:pt x="41592" y="3492"/>
                      </a:lnTo>
                      <a:lnTo>
                        <a:pt x="0" y="3492"/>
                      </a:lnTo>
                      <a:lnTo>
                        <a:pt x="0" y="9842"/>
                      </a:lnTo>
                      <a:lnTo>
                        <a:pt x="88" y="33972"/>
                      </a:lnTo>
                      <a:lnTo>
                        <a:pt x="139" y="139382"/>
                      </a:lnTo>
                      <a:lnTo>
                        <a:pt x="165" y="140652"/>
                      </a:lnTo>
                      <a:lnTo>
                        <a:pt x="50" y="177482"/>
                      </a:lnTo>
                      <a:lnTo>
                        <a:pt x="178892" y="177482"/>
                      </a:lnTo>
                      <a:lnTo>
                        <a:pt x="178892" y="140652"/>
                      </a:lnTo>
                      <a:close/>
                    </a:path>
                    <a:path w="1036955" h="180975">
                      <a:moveTo>
                        <a:pt x="260451" y="138214"/>
                      </a:moveTo>
                      <a:lnTo>
                        <a:pt x="260324" y="138214"/>
                      </a:lnTo>
                      <a:lnTo>
                        <a:pt x="260324" y="34074"/>
                      </a:lnTo>
                      <a:lnTo>
                        <a:pt x="260362" y="3594"/>
                      </a:lnTo>
                      <a:lnTo>
                        <a:pt x="218935" y="3594"/>
                      </a:lnTo>
                      <a:lnTo>
                        <a:pt x="218935" y="34074"/>
                      </a:lnTo>
                      <a:lnTo>
                        <a:pt x="219049" y="138214"/>
                      </a:lnTo>
                      <a:lnTo>
                        <a:pt x="218935" y="177584"/>
                      </a:lnTo>
                      <a:lnTo>
                        <a:pt x="260451" y="177584"/>
                      </a:lnTo>
                      <a:lnTo>
                        <a:pt x="260451" y="138214"/>
                      </a:lnTo>
                      <a:close/>
                    </a:path>
                    <a:path w="1036955" h="180975">
                      <a:moveTo>
                        <a:pt x="509524" y="126987"/>
                      </a:moveTo>
                      <a:lnTo>
                        <a:pt x="492823" y="87833"/>
                      </a:lnTo>
                      <a:lnTo>
                        <a:pt x="414159" y="71094"/>
                      </a:lnTo>
                      <a:lnTo>
                        <a:pt x="376428" y="68008"/>
                      </a:lnTo>
                      <a:lnTo>
                        <a:pt x="355574" y="64071"/>
                      </a:lnTo>
                      <a:lnTo>
                        <a:pt x="346671" y="58445"/>
                      </a:lnTo>
                      <a:lnTo>
                        <a:pt x="344792" y="50253"/>
                      </a:lnTo>
                      <a:lnTo>
                        <a:pt x="346633" y="42443"/>
                      </a:lnTo>
                      <a:lnTo>
                        <a:pt x="354380" y="37198"/>
                      </a:lnTo>
                      <a:lnTo>
                        <a:pt x="371360" y="34264"/>
                      </a:lnTo>
                      <a:lnTo>
                        <a:pt x="400926" y="33337"/>
                      </a:lnTo>
                      <a:lnTo>
                        <a:pt x="432371" y="34277"/>
                      </a:lnTo>
                      <a:lnTo>
                        <a:pt x="450659" y="37350"/>
                      </a:lnTo>
                      <a:lnTo>
                        <a:pt x="459143" y="42964"/>
                      </a:lnTo>
                      <a:lnTo>
                        <a:pt x="461225" y="51473"/>
                      </a:lnTo>
                      <a:lnTo>
                        <a:pt x="461225" y="56388"/>
                      </a:lnTo>
                      <a:lnTo>
                        <a:pt x="501916" y="55397"/>
                      </a:lnTo>
                      <a:lnTo>
                        <a:pt x="501916" y="53187"/>
                      </a:lnTo>
                      <a:lnTo>
                        <a:pt x="498640" y="29171"/>
                      </a:lnTo>
                      <a:lnTo>
                        <a:pt x="484759" y="12623"/>
                      </a:lnTo>
                      <a:lnTo>
                        <a:pt x="454139" y="3073"/>
                      </a:lnTo>
                      <a:lnTo>
                        <a:pt x="400672" y="0"/>
                      </a:lnTo>
                      <a:lnTo>
                        <a:pt x="350583" y="3136"/>
                      </a:lnTo>
                      <a:lnTo>
                        <a:pt x="320916" y="12750"/>
                      </a:lnTo>
                      <a:lnTo>
                        <a:pt x="306730" y="29171"/>
                      </a:lnTo>
                      <a:lnTo>
                        <a:pt x="303110" y="52705"/>
                      </a:lnTo>
                      <a:lnTo>
                        <a:pt x="306451" y="75996"/>
                      </a:lnTo>
                      <a:lnTo>
                        <a:pt x="319925" y="91503"/>
                      </a:lnTo>
                      <a:lnTo>
                        <a:pt x="348716" y="101041"/>
                      </a:lnTo>
                      <a:lnTo>
                        <a:pt x="397979" y="106387"/>
                      </a:lnTo>
                      <a:lnTo>
                        <a:pt x="435724" y="109804"/>
                      </a:lnTo>
                      <a:lnTo>
                        <a:pt x="456844" y="114211"/>
                      </a:lnTo>
                      <a:lnTo>
                        <a:pt x="466064" y="120218"/>
                      </a:lnTo>
                      <a:lnTo>
                        <a:pt x="468096" y="128460"/>
                      </a:lnTo>
                      <a:lnTo>
                        <a:pt x="466458" y="137604"/>
                      </a:lnTo>
                      <a:lnTo>
                        <a:pt x="458901" y="143281"/>
                      </a:lnTo>
                      <a:lnTo>
                        <a:pt x="441413" y="146380"/>
                      </a:lnTo>
                      <a:lnTo>
                        <a:pt x="410006" y="147320"/>
                      </a:lnTo>
                      <a:lnTo>
                        <a:pt x="374548" y="146532"/>
                      </a:lnTo>
                      <a:lnTo>
                        <a:pt x="354139" y="143560"/>
                      </a:lnTo>
                      <a:lnTo>
                        <a:pt x="344805" y="137502"/>
                      </a:lnTo>
                      <a:lnTo>
                        <a:pt x="342582" y="127469"/>
                      </a:lnTo>
                      <a:lnTo>
                        <a:pt x="342582" y="122326"/>
                      </a:lnTo>
                      <a:lnTo>
                        <a:pt x="301891" y="123063"/>
                      </a:lnTo>
                      <a:lnTo>
                        <a:pt x="301891" y="125755"/>
                      </a:lnTo>
                      <a:lnTo>
                        <a:pt x="305866" y="153098"/>
                      </a:lnTo>
                      <a:lnTo>
                        <a:pt x="321525" y="169976"/>
                      </a:lnTo>
                      <a:lnTo>
                        <a:pt x="354533" y="178536"/>
                      </a:lnTo>
                      <a:lnTo>
                        <a:pt x="410489" y="180911"/>
                      </a:lnTo>
                      <a:lnTo>
                        <a:pt x="461848" y="177825"/>
                      </a:lnTo>
                      <a:lnTo>
                        <a:pt x="491909" y="168198"/>
                      </a:lnTo>
                      <a:lnTo>
                        <a:pt x="506006" y="151447"/>
                      </a:lnTo>
                      <a:lnTo>
                        <a:pt x="509524" y="126987"/>
                      </a:lnTo>
                      <a:close/>
                    </a:path>
                    <a:path w="1036955" h="180975">
                      <a:moveTo>
                        <a:pt x="759282" y="177495"/>
                      </a:moveTo>
                      <a:lnTo>
                        <a:pt x="742530" y="141465"/>
                      </a:lnTo>
                      <a:lnTo>
                        <a:pt x="719734" y="91935"/>
                      </a:lnTo>
                      <a:lnTo>
                        <a:pt x="696277" y="40703"/>
                      </a:lnTo>
                      <a:lnTo>
                        <a:pt x="685495" y="16954"/>
                      </a:lnTo>
                      <a:lnTo>
                        <a:pt x="685495" y="113017"/>
                      </a:lnTo>
                      <a:lnTo>
                        <a:pt x="600430" y="113017"/>
                      </a:lnTo>
                      <a:lnTo>
                        <a:pt x="612965" y="83858"/>
                      </a:lnTo>
                      <a:lnTo>
                        <a:pt x="619264" y="69011"/>
                      </a:lnTo>
                      <a:lnTo>
                        <a:pt x="625348" y="54533"/>
                      </a:lnTo>
                      <a:lnTo>
                        <a:pt x="631075" y="40703"/>
                      </a:lnTo>
                      <a:lnTo>
                        <a:pt x="654850" y="40703"/>
                      </a:lnTo>
                      <a:lnTo>
                        <a:pt x="660781" y="55118"/>
                      </a:lnTo>
                      <a:lnTo>
                        <a:pt x="667105" y="70205"/>
                      </a:lnTo>
                      <a:lnTo>
                        <a:pt x="680097" y="101003"/>
                      </a:lnTo>
                      <a:lnTo>
                        <a:pt x="685495" y="113017"/>
                      </a:lnTo>
                      <a:lnTo>
                        <a:pt x="685495" y="16954"/>
                      </a:lnTo>
                      <a:lnTo>
                        <a:pt x="679361" y="3441"/>
                      </a:lnTo>
                      <a:lnTo>
                        <a:pt x="609498" y="3441"/>
                      </a:lnTo>
                      <a:lnTo>
                        <a:pt x="591947" y="41668"/>
                      </a:lnTo>
                      <a:lnTo>
                        <a:pt x="568617" y="91935"/>
                      </a:lnTo>
                      <a:lnTo>
                        <a:pt x="545376" y="141465"/>
                      </a:lnTo>
                      <a:lnTo>
                        <a:pt x="528116" y="177495"/>
                      </a:lnTo>
                      <a:lnTo>
                        <a:pt x="571754" y="177495"/>
                      </a:lnTo>
                      <a:lnTo>
                        <a:pt x="585470" y="146608"/>
                      </a:lnTo>
                      <a:lnTo>
                        <a:pt x="700201" y="146608"/>
                      </a:lnTo>
                      <a:lnTo>
                        <a:pt x="713689" y="177495"/>
                      </a:lnTo>
                      <a:lnTo>
                        <a:pt x="759282" y="177495"/>
                      </a:lnTo>
                      <a:close/>
                    </a:path>
                    <a:path w="1036955" h="180975">
                      <a:moveTo>
                        <a:pt x="958532" y="3619"/>
                      </a:moveTo>
                      <a:lnTo>
                        <a:pt x="744029" y="3619"/>
                      </a:lnTo>
                      <a:lnTo>
                        <a:pt x="744029" y="40449"/>
                      </a:lnTo>
                      <a:lnTo>
                        <a:pt x="830567" y="40449"/>
                      </a:lnTo>
                      <a:lnTo>
                        <a:pt x="830567" y="138239"/>
                      </a:lnTo>
                      <a:lnTo>
                        <a:pt x="830465" y="168719"/>
                      </a:lnTo>
                      <a:lnTo>
                        <a:pt x="830351" y="177609"/>
                      </a:lnTo>
                      <a:lnTo>
                        <a:pt x="871918" y="177609"/>
                      </a:lnTo>
                      <a:lnTo>
                        <a:pt x="871918" y="168719"/>
                      </a:lnTo>
                      <a:lnTo>
                        <a:pt x="871829" y="138239"/>
                      </a:lnTo>
                      <a:lnTo>
                        <a:pt x="871778" y="40449"/>
                      </a:lnTo>
                      <a:lnTo>
                        <a:pt x="958532" y="40449"/>
                      </a:lnTo>
                      <a:lnTo>
                        <a:pt x="958532" y="3619"/>
                      </a:lnTo>
                      <a:close/>
                    </a:path>
                    <a:path w="1036955" h="180975">
                      <a:moveTo>
                        <a:pt x="1036358" y="168694"/>
                      </a:moveTo>
                      <a:lnTo>
                        <a:pt x="1036269" y="138214"/>
                      </a:lnTo>
                      <a:lnTo>
                        <a:pt x="1036218" y="34074"/>
                      </a:lnTo>
                      <a:lnTo>
                        <a:pt x="1036307" y="3594"/>
                      </a:lnTo>
                      <a:lnTo>
                        <a:pt x="994879" y="3594"/>
                      </a:lnTo>
                      <a:lnTo>
                        <a:pt x="994879" y="34074"/>
                      </a:lnTo>
                      <a:lnTo>
                        <a:pt x="995006" y="34074"/>
                      </a:lnTo>
                      <a:lnTo>
                        <a:pt x="995006" y="138214"/>
                      </a:lnTo>
                      <a:lnTo>
                        <a:pt x="994905" y="168694"/>
                      </a:lnTo>
                      <a:lnTo>
                        <a:pt x="994791" y="177584"/>
                      </a:lnTo>
                      <a:lnTo>
                        <a:pt x="1036358" y="177584"/>
                      </a:lnTo>
                      <a:lnTo>
                        <a:pt x="1036358" y="168694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41" name="object 55">
                  <a:extLst>
                    <a:ext uri="{FF2B5EF4-FFF2-40B4-BE49-F238E27FC236}">
                      <a16:creationId xmlns:a16="http://schemas.microsoft.com/office/drawing/2014/main" id="{B26260C3-9A04-240D-CC18-5128DB26FB90}"/>
                    </a:ext>
                  </a:extLst>
                </p:cNvPr>
                <p:cNvPicPr/>
                <p:nvPr/>
              </p:nvPicPr>
              <p:blipFill>
                <a:blip r:embed="rId19" cstate="print"/>
                <a:stretch>
                  <a:fillRect/>
                </a:stretch>
              </p:blipFill>
              <p:spPr>
                <a:xfrm>
                  <a:off x="2842968" y="14193021"/>
                  <a:ext cx="220865" cy="180898"/>
                </a:xfrm>
                <a:prstGeom prst="rect">
                  <a:avLst/>
                </a:prstGeom>
              </p:spPr>
            </p:pic>
            <p:pic>
              <p:nvPicPr>
                <p:cNvPr id="42" name="object 56">
                  <a:extLst>
                    <a:ext uri="{FF2B5EF4-FFF2-40B4-BE49-F238E27FC236}">
                      <a16:creationId xmlns:a16="http://schemas.microsoft.com/office/drawing/2014/main" id="{B5E9A9B0-2786-EDC3-033B-5103F05FF62E}"/>
                    </a:ext>
                  </a:extLst>
                </p:cNvPr>
                <p:cNvPicPr/>
                <p:nvPr/>
              </p:nvPicPr>
              <p:blipFill>
                <a:blip r:embed="rId20" cstate="print"/>
                <a:stretch>
                  <a:fillRect/>
                </a:stretch>
              </p:blipFill>
              <p:spPr>
                <a:xfrm>
                  <a:off x="3104970" y="14196444"/>
                  <a:ext cx="209346" cy="174040"/>
                </a:xfrm>
                <a:prstGeom prst="rect">
                  <a:avLst/>
                </a:prstGeom>
              </p:spPr>
            </p:pic>
          </p:grpSp>
          <p:grpSp>
            <p:nvGrpSpPr>
              <p:cNvPr id="21" name="object 57">
                <a:extLst>
                  <a:ext uri="{FF2B5EF4-FFF2-40B4-BE49-F238E27FC236}">
                    <a16:creationId xmlns:a16="http://schemas.microsoft.com/office/drawing/2014/main" id="{5BAEA8F1-563A-7604-EA19-183F81AF2CE1}"/>
                  </a:ext>
                </a:extLst>
              </p:cNvPr>
              <p:cNvGrpSpPr/>
              <p:nvPr/>
            </p:nvGrpSpPr>
            <p:grpSpPr>
              <a:xfrm>
                <a:off x="3453486" y="14196445"/>
                <a:ext cx="473075" cy="174625"/>
                <a:chOff x="3453486" y="14196445"/>
                <a:chExt cx="473075" cy="174625"/>
              </a:xfrm>
            </p:grpSpPr>
            <p:pic>
              <p:nvPicPr>
                <p:cNvPr id="38" name="object 58">
                  <a:extLst>
                    <a:ext uri="{FF2B5EF4-FFF2-40B4-BE49-F238E27FC236}">
                      <a16:creationId xmlns:a16="http://schemas.microsoft.com/office/drawing/2014/main" id="{42E82664-EF29-2C4C-101C-FC593DF47BA2}"/>
                    </a:ext>
                  </a:extLst>
                </p:cNvPr>
                <p:cNvPicPr/>
                <p:nvPr/>
              </p:nvPicPr>
              <p:blipFill>
                <a:blip r:embed="rId21" cstate="print"/>
                <a:stretch>
                  <a:fillRect/>
                </a:stretch>
              </p:blipFill>
              <p:spPr>
                <a:xfrm>
                  <a:off x="3453486" y="14196446"/>
                  <a:ext cx="231165" cy="174053"/>
                </a:xfrm>
                <a:prstGeom prst="rect">
                  <a:avLst/>
                </a:prstGeom>
              </p:spPr>
            </p:pic>
            <p:pic>
              <p:nvPicPr>
                <p:cNvPr id="39" name="object 59">
                  <a:extLst>
                    <a:ext uri="{FF2B5EF4-FFF2-40B4-BE49-F238E27FC236}">
                      <a16:creationId xmlns:a16="http://schemas.microsoft.com/office/drawing/2014/main" id="{E827F780-A40C-9E3B-A819-F859C0C016C1}"/>
                    </a:ext>
                  </a:extLst>
                </p:cNvPr>
                <p:cNvPicPr/>
                <p:nvPr/>
              </p:nvPicPr>
              <p:blipFill>
                <a:blip r:embed="rId20" cstate="print"/>
                <a:stretch>
                  <a:fillRect/>
                </a:stretch>
              </p:blipFill>
              <p:spPr>
                <a:xfrm>
                  <a:off x="3716964" y="14196445"/>
                  <a:ext cx="209346" cy="174040"/>
                </a:xfrm>
                <a:prstGeom prst="rect">
                  <a:avLst/>
                </a:prstGeom>
              </p:spPr>
            </p:pic>
          </p:grpSp>
          <p:pic>
            <p:nvPicPr>
              <p:cNvPr id="22" name="object 60">
                <a:extLst>
                  <a:ext uri="{FF2B5EF4-FFF2-40B4-BE49-F238E27FC236}">
                    <a16:creationId xmlns:a16="http://schemas.microsoft.com/office/drawing/2014/main" id="{9BA6114B-A8E2-5C20-8699-7887526DF9CA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976270" y="14196445"/>
                <a:ext cx="213512" cy="174040"/>
              </a:xfrm>
              <a:prstGeom prst="rect">
                <a:avLst/>
              </a:prstGeom>
            </p:spPr>
          </p:pic>
          <p:grpSp>
            <p:nvGrpSpPr>
              <p:cNvPr id="23" name="object 61">
                <a:extLst>
                  <a:ext uri="{FF2B5EF4-FFF2-40B4-BE49-F238E27FC236}">
                    <a16:creationId xmlns:a16="http://schemas.microsoft.com/office/drawing/2014/main" id="{C190C897-6998-E0CD-E167-E76F26DE980B}"/>
                  </a:ext>
                </a:extLst>
              </p:cNvPr>
              <p:cNvGrpSpPr/>
              <p:nvPr/>
            </p:nvGrpSpPr>
            <p:grpSpPr>
              <a:xfrm>
                <a:off x="4330177" y="14193009"/>
                <a:ext cx="1653539" cy="180975"/>
                <a:chOff x="4330177" y="14193009"/>
                <a:chExt cx="1653539" cy="180975"/>
              </a:xfrm>
            </p:grpSpPr>
            <p:pic>
              <p:nvPicPr>
                <p:cNvPr id="32" name="object 62">
                  <a:extLst>
                    <a:ext uri="{FF2B5EF4-FFF2-40B4-BE49-F238E27FC236}">
                      <a16:creationId xmlns:a16="http://schemas.microsoft.com/office/drawing/2014/main" id="{063F13F8-2230-E56A-CCFB-9C5A88DD8B08}"/>
                    </a:ext>
                  </a:extLst>
                </p:cNvPr>
                <p:cNvPicPr/>
                <p:nvPr/>
              </p:nvPicPr>
              <p:blipFill>
                <a:blip r:embed="rId23" cstate="print"/>
                <a:stretch>
                  <a:fillRect/>
                </a:stretch>
              </p:blipFill>
              <p:spPr>
                <a:xfrm>
                  <a:off x="4330177" y="14193009"/>
                  <a:ext cx="207632" cy="180911"/>
                </a:xfrm>
                <a:prstGeom prst="rect">
                  <a:avLst/>
                </a:prstGeom>
              </p:spPr>
            </p:pic>
            <p:sp>
              <p:nvSpPr>
                <p:cNvPr id="33" name="object 63">
                  <a:extLst>
                    <a:ext uri="{FF2B5EF4-FFF2-40B4-BE49-F238E27FC236}">
                      <a16:creationId xmlns:a16="http://schemas.microsoft.com/office/drawing/2014/main" id="{0204C041-E0F5-B57E-16CE-3E73F7D472D7}"/>
                    </a:ext>
                  </a:extLst>
                </p:cNvPr>
                <p:cNvSpPr/>
                <p:nvPr/>
              </p:nvSpPr>
              <p:spPr>
                <a:xfrm>
                  <a:off x="4562271" y="14196631"/>
                  <a:ext cx="214629" cy="1739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629" h="173990">
                      <a:moveTo>
                        <a:pt x="214503" y="0"/>
                      </a:moveTo>
                      <a:lnTo>
                        <a:pt x="0" y="0"/>
                      </a:lnTo>
                      <a:lnTo>
                        <a:pt x="0" y="36830"/>
                      </a:lnTo>
                      <a:lnTo>
                        <a:pt x="86537" y="36830"/>
                      </a:lnTo>
                      <a:lnTo>
                        <a:pt x="86537" y="134620"/>
                      </a:lnTo>
                      <a:lnTo>
                        <a:pt x="86410" y="134620"/>
                      </a:lnTo>
                      <a:lnTo>
                        <a:pt x="86410" y="173990"/>
                      </a:lnTo>
                      <a:lnTo>
                        <a:pt x="127927" y="173990"/>
                      </a:lnTo>
                      <a:lnTo>
                        <a:pt x="127927" y="134620"/>
                      </a:lnTo>
                      <a:lnTo>
                        <a:pt x="127812" y="36830"/>
                      </a:lnTo>
                      <a:lnTo>
                        <a:pt x="214503" y="36830"/>
                      </a:lnTo>
                      <a:lnTo>
                        <a:pt x="214503" y="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4" name="object 64">
                  <a:extLst>
                    <a:ext uri="{FF2B5EF4-FFF2-40B4-BE49-F238E27FC236}">
                      <a16:creationId xmlns:a16="http://schemas.microsoft.com/office/drawing/2014/main" id="{45AF0E53-8CB9-B3D7-5A3B-747B8937291A}"/>
                    </a:ext>
                  </a:extLst>
                </p:cNvPr>
                <p:cNvPicPr/>
                <p:nvPr/>
              </p:nvPicPr>
              <p:blipFill>
                <a:blip r:embed="rId19" cstate="print"/>
                <a:stretch>
                  <a:fillRect/>
                </a:stretch>
              </p:blipFill>
              <p:spPr>
                <a:xfrm>
                  <a:off x="4800267" y="14193021"/>
                  <a:ext cx="220865" cy="180898"/>
                </a:xfrm>
                <a:prstGeom prst="rect">
                  <a:avLst/>
                </a:prstGeom>
              </p:spPr>
            </p:pic>
            <p:pic>
              <p:nvPicPr>
                <p:cNvPr id="35" name="object 65">
                  <a:extLst>
                    <a:ext uri="{FF2B5EF4-FFF2-40B4-BE49-F238E27FC236}">
                      <a16:creationId xmlns:a16="http://schemas.microsoft.com/office/drawing/2014/main" id="{A3797D55-5052-62ED-C9A7-347F5A728F37}"/>
                    </a:ext>
                  </a:extLst>
                </p:cNvPr>
                <p:cNvPicPr/>
                <p:nvPr/>
              </p:nvPicPr>
              <p:blipFill>
                <a:blip r:embed="rId24" cstate="print"/>
                <a:stretch>
                  <a:fillRect/>
                </a:stretch>
              </p:blipFill>
              <p:spPr>
                <a:xfrm>
                  <a:off x="5063004" y="14196442"/>
                  <a:ext cx="209842" cy="174053"/>
                </a:xfrm>
                <a:prstGeom prst="rect">
                  <a:avLst/>
                </a:prstGeom>
              </p:spPr>
            </p:pic>
            <p:pic>
              <p:nvPicPr>
                <p:cNvPr id="36" name="object 66">
                  <a:extLst>
                    <a:ext uri="{FF2B5EF4-FFF2-40B4-BE49-F238E27FC236}">
                      <a16:creationId xmlns:a16="http://schemas.microsoft.com/office/drawing/2014/main" id="{704C23DA-471C-569A-EDFD-232A7D63A2FD}"/>
                    </a:ext>
                  </a:extLst>
                </p:cNvPr>
                <p:cNvPicPr/>
                <p:nvPr/>
              </p:nvPicPr>
              <p:blipFill>
                <a:blip r:embed="rId25" cstate="print"/>
                <a:stretch>
                  <a:fillRect/>
                </a:stretch>
              </p:blipFill>
              <p:spPr>
                <a:xfrm>
                  <a:off x="5293142" y="14193013"/>
                  <a:ext cx="461793" cy="180911"/>
                </a:xfrm>
                <a:prstGeom prst="rect">
                  <a:avLst/>
                </a:prstGeom>
              </p:spPr>
            </p:pic>
            <p:sp>
              <p:nvSpPr>
                <p:cNvPr id="37" name="object 67">
                  <a:extLst>
                    <a:ext uri="{FF2B5EF4-FFF2-40B4-BE49-F238E27FC236}">
                      <a16:creationId xmlns:a16="http://schemas.microsoft.com/office/drawing/2014/main" id="{2F0679DE-7A6C-7CF1-9C13-9742EDEF6BA8}"/>
                    </a:ext>
                  </a:extLst>
                </p:cNvPr>
                <p:cNvSpPr/>
                <p:nvPr/>
              </p:nvSpPr>
              <p:spPr>
                <a:xfrm>
                  <a:off x="5797156" y="14196606"/>
                  <a:ext cx="186690" cy="1739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689" h="173990">
                      <a:moveTo>
                        <a:pt x="186448" y="139700"/>
                      </a:moveTo>
                      <a:lnTo>
                        <a:pt x="41325" y="139700"/>
                      </a:lnTo>
                      <a:lnTo>
                        <a:pt x="41325" y="134620"/>
                      </a:lnTo>
                      <a:lnTo>
                        <a:pt x="41325" y="101600"/>
                      </a:lnTo>
                      <a:lnTo>
                        <a:pt x="171983" y="101600"/>
                      </a:lnTo>
                      <a:lnTo>
                        <a:pt x="171983" y="68580"/>
                      </a:lnTo>
                      <a:lnTo>
                        <a:pt x="41325" y="68580"/>
                      </a:lnTo>
                      <a:lnTo>
                        <a:pt x="41325" y="34290"/>
                      </a:lnTo>
                      <a:lnTo>
                        <a:pt x="182283" y="34290"/>
                      </a:lnTo>
                      <a:lnTo>
                        <a:pt x="182283" y="30480"/>
                      </a:lnTo>
                      <a:lnTo>
                        <a:pt x="182283" y="0"/>
                      </a:lnTo>
                      <a:lnTo>
                        <a:pt x="12" y="0"/>
                      </a:lnTo>
                      <a:lnTo>
                        <a:pt x="12" y="30480"/>
                      </a:lnTo>
                      <a:lnTo>
                        <a:pt x="139" y="30480"/>
                      </a:lnTo>
                      <a:lnTo>
                        <a:pt x="139" y="34290"/>
                      </a:lnTo>
                      <a:lnTo>
                        <a:pt x="139" y="68580"/>
                      </a:lnTo>
                      <a:lnTo>
                        <a:pt x="139" y="101600"/>
                      </a:lnTo>
                      <a:lnTo>
                        <a:pt x="139" y="134620"/>
                      </a:lnTo>
                      <a:lnTo>
                        <a:pt x="114" y="139700"/>
                      </a:lnTo>
                      <a:lnTo>
                        <a:pt x="0" y="173990"/>
                      </a:lnTo>
                      <a:lnTo>
                        <a:pt x="186448" y="173990"/>
                      </a:lnTo>
                      <a:lnTo>
                        <a:pt x="186448" y="13970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24" name="object 68">
                <a:extLst>
                  <a:ext uri="{FF2B5EF4-FFF2-40B4-BE49-F238E27FC236}">
                    <a16:creationId xmlns:a16="http://schemas.microsoft.com/office/drawing/2014/main" id="{E3CA59D4-36F6-E1DD-B917-1E8B6D389A1F}"/>
                  </a:ext>
                </a:extLst>
              </p:cNvPr>
              <p:cNvSpPr/>
              <p:nvPr/>
            </p:nvSpPr>
            <p:spPr>
              <a:xfrm>
                <a:off x="1157427" y="13711401"/>
                <a:ext cx="4842510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4842510" h="29209">
                    <a:moveTo>
                      <a:pt x="4842040" y="0"/>
                    </a:moveTo>
                    <a:lnTo>
                      <a:pt x="0" y="0"/>
                    </a:lnTo>
                    <a:lnTo>
                      <a:pt x="0" y="28803"/>
                    </a:lnTo>
                    <a:lnTo>
                      <a:pt x="4842040" y="28803"/>
                    </a:lnTo>
                    <a:lnTo>
                      <a:pt x="4842040" y="0"/>
                    </a:lnTo>
                    <a:close/>
                  </a:path>
                </a:pathLst>
              </a:custGeom>
              <a:solidFill>
                <a:srgbClr val="E5531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69">
                <a:extLst>
                  <a:ext uri="{FF2B5EF4-FFF2-40B4-BE49-F238E27FC236}">
                    <a16:creationId xmlns:a16="http://schemas.microsoft.com/office/drawing/2014/main" id="{2EB8706D-8D47-8DFD-09C2-9850B732A325}"/>
                  </a:ext>
                </a:extLst>
              </p:cNvPr>
              <p:cNvSpPr/>
              <p:nvPr/>
            </p:nvSpPr>
            <p:spPr>
              <a:xfrm>
                <a:off x="1157439" y="14534501"/>
                <a:ext cx="1604645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1604645" h="15875">
                    <a:moveTo>
                      <a:pt x="1604162" y="0"/>
                    </a:moveTo>
                    <a:lnTo>
                      <a:pt x="0" y="0"/>
                    </a:lnTo>
                    <a:lnTo>
                      <a:pt x="0" y="15811"/>
                    </a:lnTo>
                    <a:lnTo>
                      <a:pt x="1604162" y="15811"/>
                    </a:lnTo>
                    <a:lnTo>
                      <a:pt x="1604162" y="0"/>
                    </a:lnTo>
                    <a:close/>
                  </a:path>
                </a:pathLst>
              </a:custGeom>
              <a:solidFill>
                <a:srgbClr val="E5531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70">
                <a:extLst>
                  <a:ext uri="{FF2B5EF4-FFF2-40B4-BE49-F238E27FC236}">
                    <a16:creationId xmlns:a16="http://schemas.microsoft.com/office/drawing/2014/main" id="{3EC8A5E9-7100-96AB-56D6-C74996870338}"/>
                  </a:ext>
                </a:extLst>
              </p:cNvPr>
              <p:cNvSpPr/>
              <p:nvPr/>
            </p:nvSpPr>
            <p:spPr>
              <a:xfrm>
                <a:off x="4395228" y="14534489"/>
                <a:ext cx="1604645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1604645" h="15875">
                    <a:moveTo>
                      <a:pt x="1604162" y="0"/>
                    </a:moveTo>
                    <a:lnTo>
                      <a:pt x="0" y="0"/>
                    </a:lnTo>
                    <a:lnTo>
                      <a:pt x="0" y="15709"/>
                    </a:lnTo>
                    <a:lnTo>
                      <a:pt x="1604162" y="15709"/>
                    </a:lnTo>
                    <a:lnTo>
                      <a:pt x="1604162" y="0"/>
                    </a:lnTo>
                    <a:close/>
                  </a:path>
                </a:pathLst>
              </a:custGeom>
              <a:solidFill>
                <a:srgbClr val="E5531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27" name="object 71">
                <a:extLst>
                  <a:ext uri="{FF2B5EF4-FFF2-40B4-BE49-F238E27FC236}">
                    <a16:creationId xmlns:a16="http://schemas.microsoft.com/office/drawing/2014/main" id="{8BF9C6CE-DFE9-3B8D-9D71-865127817018}"/>
                  </a:ext>
                </a:extLst>
              </p:cNvPr>
              <p:cNvGrpSpPr/>
              <p:nvPr/>
            </p:nvGrpSpPr>
            <p:grpSpPr>
              <a:xfrm>
                <a:off x="2933919" y="14491433"/>
                <a:ext cx="1291590" cy="104139"/>
                <a:chOff x="2933919" y="14491433"/>
                <a:chExt cx="1291590" cy="104139"/>
              </a:xfrm>
            </p:grpSpPr>
            <p:pic>
              <p:nvPicPr>
                <p:cNvPr id="28" name="object 72">
                  <a:extLst>
                    <a:ext uri="{FF2B5EF4-FFF2-40B4-BE49-F238E27FC236}">
                      <a16:creationId xmlns:a16="http://schemas.microsoft.com/office/drawing/2014/main" id="{5A5F98FC-E9C0-C0F4-7496-4B465EB62DDA}"/>
                    </a:ext>
                  </a:extLst>
                </p:cNvPr>
                <p:cNvPicPr/>
                <p:nvPr/>
              </p:nvPicPr>
              <p:blipFill>
                <a:blip r:embed="rId26" cstate="print"/>
                <a:stretch>
                  <a:fillRect/>
                </a:stretch>
              </p:blipFill>
              <p:spPr>
                <a:xfrm>
                  <a:off x="2933919" y="14491433"/>
                  <a:ext cx="392436" cy="103860"/>
                </a:xfrm>
                <a:prstGeom prst="rect">
                  <a:avLst/>
                </a:prstGeom>
              </p:spPr>
            </p:pic>
            <p:sp>
              <p:nvSpPr>
                <p:cNvPr id="29" name="object 73">
                  <a:extLst>
                    <a:ext uri="{FF2B5EF4-FFF2-40B4-BE49-F238E27FC236}">
                      <a16:creationId xmlns:a16="http://schemas.microsoft.com/office/drawing/2014/main" id="{F4BEAF68-F5E3-7234-C190-076BBD488D4D}"/>
                    </a:ext>
                  </a:extLst>
                </p:cNvPr>
                <p:cNvSpPr/>
                <p:nvPr/>
              </p:nvSpPr>
              <p:spPr>
                <a:xfrm>
                  <a:off x="3350819" y="14493404"/>
                  <a:ext cx="610870" cy="1003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0870" h="100330">
                      <a:moveTo>
                        <a:pt x="99618" y="241"/>
                      </a:moveTo>
                      <a:lnTo>
                        <a:pt x="50" y="241"/>
                      </a:lnTo>
                      <a:lnTo>
                        <a:pt x="50" y="16751"/>
                      </a:lnTo>
                      <a:lnTo>
                        <a:pt x="114" y="18021"/>
                      </a:lnTo>
                      <a:lnTo>
                        <a:pt x="127" y="43421"/>
                      </a:lnTo>
                      <a:lnTo>
                        <a:pt x="127" y="58661"/>
                      </a:lnTo>
                      <a:lnTo>
                        <a:pt x="127" y="77711"/>
                      </a:lnTo>
                      <a:lnTo>
                        <a:pt x="76" y="92951"/>
                      </a:lnTo>
                      <a:lnTo>
                        <a:pt x="0" y="99301"/>
                      </a:lnTo>
                      <a:lnTo>
                        <a:pt x="18910" y="99301"/>
                      </a:lnTo>
                      <a:lnTo>
                        <a:pt x="18910" y="92951"/>
                      </a:lnTo>
                      <a:lnTo>
                        <a:pt x="18846" y="77711"/>
                      </a:lnTo>
                      <a:lnTo>
                        <a:pt x="18846" y="58661"/>
                      </a:lnTo>
                      <a:lnTo>
                        <a:pt x="93281" y="58661"/>
                      </a:lnTo>
                      <a:lnTo>
                        <a:pt x="93281" y="43421"/>
                      </a:lnTo>
                      <a:lnTo>
                        <a:pt x="18846" y="43421"/>
                      </a:lnTo>
                      <a:lnTo>
                        <a:pt x="18846" y="18021"/>
                      </a:lnTo>
                      <a:lnTo>
                        <a:pt x="18846" y="16751"/>
                      </a:lnTo>
                      <a:lnTo>
                        <a:pt x="99618" y="16751"/>
                      </a:lnTo>
                      <a:lnTo>
                        <a:pt x="99618" y="241"/>
                      </a:lnTo>
                      <a:close/>
                    </a:path>
                    <a:path w="610870" h="100330">
                      <a:moveTo>
                        <a:pt x="221602" y="84061"/>
                      </a:moveTo>
                      <a:lnTo>
                        <a:pt x="136321" y="84061"/>
                      </a:lnTo>
                      <a:lnTo>
                        <a:pt x="136321" y="57391"/>
                      </a:lnTo>
                      <a:lnTo>
                        <a:pt x="213017" y="57391"/>
                      </a:lnTo>
                      <a:lnTo>
                        <a:pt x="213017" y="40881"/>
                      </a:lnTo>
                      <a:lnTo>
                        <a:pt x="136321" y="40881"/>
                      </a:lnTo>
                      <a:lnTo>
                        <a:pt x="136321" y="18021"/>
                      </a:lnTo>
                      <a:lnTo>
                        <a:pt x="136321" y="16751"/>
                      </a:lnTo>
                      <a:lnTo>
                        <a:pt x="218782" y="16751"/>
                      </a:lnTo>
                      <a:lnTo>
                        <a:pt x="218782" y="241"/>
                      </a:lnTo>
                      <a:lnTo>
                        <a:pt x="117525" y="241"/>
                      </a:lnTo>
                      <a:lnTo>
                        <a:pt x="117525" y="16751"/>
                      </a:lnTo>
                      <a:lnTo>
                        <a:pt x="117602" y="18021"/>
                      </a:lnTo>
                      <a:lnTo>
                        <a:pt x="117589" y="40881"/>
                      </a:lnTo>
                      <a:lnTo>
                        <a:pt x="117551" y="57391"/>
                      </a:lnTo>
                      <a:lnTo>
                        <a:pt x="117513" y="84061"/>
                      </a:lnTo>
                      <a:lnTo>
                        <a:pt x="117475" y="99301"/>
                      </a:lnTo>
                      <a:lnTo>
                        <a:pt x="221602" y="99301"/>
                      </a:lnTo>
                      <a:lnTo>
                        <a:pt x="221602" y="84061"/>
                      </a:lnTo>
                      <a:close/>
                    </a:path>
                    <a:path w="610870" h="100330">
                      <a:moveTo>
                        <a:pt x="355536" y="99923"/>
                      </a:moveTo>
                      <a:lnTo>
                        <a:pt x="351294" y="93789"/>
                      </a:lnTo>
                      <a:lnTo>
                        <a:pt x="347230" y="87871"/>
                      </a:lnTo>
                      <a:lnTo>
                        <a:pt x="343331" y="82130"/>
                      </a:lnTo>
                      <a:lnTo>
                        <a:pt x="339636" y="76568"/>
                      </a:lnTo>
                      <a:lnTo>
                        <a:pt x="336130" y="71361"/>
                      </a:lnTo>
                      <a:lnTo>
                        <a:pt x="332600" y="66573"/>
                      </a:lnTo>
                      <a:lnTo>
                        <a:pt x="331330" y="64744"/>
                      </a:lnTo>
                      <a:lnTo>
                        <a:pt x="329374" y="61925"/>
                      </a:lnTo>
                      <a:lnTo>
                        <a:pt x="341223" y="58013"/>
                      </a:lnTo>
                      <a:lnTo>
                        <a:pt x="348894" y="51689"/>
                      </a:lnTo>
                      <a:lnTo>
                        <a:pt x="350342" y="48564"/>
                      </a:lnTo>
                      <a:lnTo>
                        <a:pt x="353034" y="42760"/>
                      </a:lnTo>
                      <a:lnTo>
                        <a:pt x="354215" y="31673"/>
                      </a:lnTo>
                      <a:lnTo>
                        <a:pt x="354266" y="30543"/>
                      </a:lnTo>
                      <a:lnTo>
                        <a:pt x="352336" y="17094"/>
                      </a:lnTo>
                      <a:lnTo>
                        <a:pt x="352234" y="16332"/>
                      </a:lnTo>
                      <a:lnTo>
                        <a:pt x="352209" y="16154"/>
                      </a:lnTo>
                      <a:lnTo>
                        <a:pt x="345135" y="6718"/>
                      </a:lnTo>
                      <a:lnTo>
                        <a:pt x="334860" y="2768"/>
                      </a:lnTo>
                      <a:lnTo>
                        <a:pt x="334860" y="31673"/>
                      </a:lnTo>
                      <a:lnTo>
                        <a:pt x="333794" y="39230"/>
                      </a:lnTo>
                      <a:lnTo>
                        <a:pt x="329933" y="44488"/>
                      </a:lnTo>
                      <a:lnTo>
                        <a:pt x="322389" y="47561"/>
                      </a:lnTo>
                      <a:lnTo>
                        <a:pt x="310222" y="48564"/>
                      </a:lnTo>
                      <a:lnTo>
                        <a:pt x="259143" y="48564"/>
                      </a:lnTo>
                      <a:lnTo>
                        <a:pt x="259143" y="16332"/>
                      </a:lnTo>
                      <a:lnTo>
                        <a:pt x="310222" y="16332"/>
                      </a:lnTo>
                      <a:lnTo>
                        <a:pt x="322389" y="17094"/>
                      </a:lnTo>
                      <a:lnTo>
                        <a:pt x="329933" y="19634"/>
                      </a:lnTo>
                      <a:lnTo>
                        <a:pt x="333794" y="24282"/>
                      </a:lnTo>
                      <a:lnTo>
                        <a:pt x="334733" y="30543"/>
                      </a:lnTo>
                      <a:lnTo>
                        <a:pt x="334822" y="31102"/>
                      </a:lnTo>
                      <a:lnTo>
                        <a:pt x="334860" y="31673"/>
                      </a:lnTo>
                      <a:lnTo>
                        <a:pt x="334860" y="2768"/>
                      </a:lnTo>
                      <a:lnTo>
                        <a:pt x="331724" y="1562"/>
                      </a:lnTo>
                      <a:lnTo>
                        <a:pt x="310654" y="0"/>
                      </a:lnTo>
                      <a:lnTo>
                        <a:pt x="240284" y="0"/>
                      </a:lnTo>
                      <a:lnTo>
                        <a:pt x="240284" y="99923"/>
                      </a:lnTo>
                      <a:lnTo>
                        <a:pt x="259283" y="99923"/>
                      </a:lnTo>
                      <a:lnTo>
                        <a:pt x="259168" y="93789"/>
                      </a:lnTo>
                      <a:lnTo>
                        <a:pt x="259143" y="64744"/>
                      </a:lnTo>
                      <a:lnTo>
                        <a:pt x="309664" y="64744"/>
                      </a:lnTo>
                      <a:lnTo>
                        <a:pt x="325716" y="87261"/>
                      </a:lnTo>
                      <a:lnTo>
                        <a:pt x="329971" y="93789"/>
                      </a:lnTo>
                      <a:lnTo>
                        <a:pt x="333870" y="99923"/>
                      </a:lnTo>
                      <a:lnTo>
                        <a:pt x="355536" y="99923"/>
                      </a:lnTo>
                      <a:close/>
                    </a:path>
                    <a:path w="610870" h="100330">
                      <a:moveTo>
                        <a:pt x="476821" y="84061"/>
                      </a:moveTo>
                      <a:lnTo>
                        <a:pt x="391541" y="84061"/>
                      </a:lnTo>
                      <a:lnTo>
                        <a:pt x="391541" y="57391"/>
                      </a:lnTo>
                      <a:lnTo>
                        <a:pt x="468236" y="57391"/>
                      </a:lnTo>
                      <a:lnTo>
                        <a:pt x="468236" y="40881"/>
                      </a:lnTo>
                      <a:lnTo>
                        <a:pt x="391541" y="40881"/>
                      </a:lnTo>
                      <a:lnTo>
                        <a:pt x="391541" y="18021"/>
                      </a:lnTo>
                      <a:lnTo>
                        <a:pt x="391541" y="16751"/>
                      </a:lnTo>
                      <a:lnTo>
                        <a:pt x="474002" y="16751"/>
                      </a:lnTo>
                      <a:lnTo>
                        <a:pt x="474002" y="241"/>
                      </a:lnTo>
                      <a:lnTo>
                        <a:pt x="372757" y="241"/>
                      </a:lnTo>
                      <a:lnTo>
                        <a:pt x="372757" y="16751"/>
                      </a:lnTo>
                      <a:lnTo>
                        <a:pt x="372821" y="18021"/>
                      </a:lnTo>
                      <a:lnTo>
                        <a:pt x="372808" y="40881"/>
                      </a:lnTo>
                      <a:lnTo>
                        <a:pt x="372770" y="57391"/>
                      </a:lnTo>
                      <a:lnTo>
                        <a:pt x="372732" y="84061"/>
                      </a:lnTo>
                      <a:lnTo>
                        <a:pt x="372706" y="99301"/>
                      </a:lnTo>
                      <a:lnTo>
                        <a:pt x="476821" y="99301"/>
                      </a:lnTo>
                      <a:lnTo>
                        <a:pt x="476821" y="84061"/>
                      </a:lnTo>
                      <a:close/>
                    </a:path>
                    <a:path w="610870" h="100330">
                      <a:moveTo>
                        <a:pt x="610781" y="0"/>
                      </a:moveTo>
                      <a:lnTo>
                        <a:pt x="592061" y="0"/>
                      </a:lnTo>
                      <a:lnTo>
                        <a:pt x="592620" y="83604"/>
                      </a:lnTo>
                      <a:lnTo>
                        <a:pt x="588962" y="83604"/>
                      </a:lnTo>
                      <a:lnTo>
                        <a:pt x="527888" y="0"/>
                      </a:lnTo>
                      <a:lnTo>
                        <a:pt x="494957" y="0"/>
                      </a:lnTo>
                      <a:lnTo>
                        <a:pt x="495096" y="6477"/>
                      </a:lnTo>
                      <a:lnTo>
                        <a:pt x="495096" y="77685"/>
                      </a:lnTo>
                      <a:lnTo>
                        <a:pt x="494957" y="99923"/>
                      </a:lnTo>
                      <a:lnTo>
                        <a:pt x="513664" y="99923"/>
                      </a:lnTo>
                      <a:lnTo>
                        <a:pt x="513105" y="16332"/>
                      </a:lnTo>
                      <a:lnTo>
                        <a:pt x="517055" y="16332"/>
                      </a:lnTo>
                      <a:lnTo>
                        <a:pt x="545338" y="55029"/>
                      </a:lnTo>
                      <a:lnTo>
                        <a:pt x="578840" y="99923"/>
                      </a:lnTo>
                      <a:lnTo>
                        <a:pt x="610781" y="99923"/>
                      </a:lnTo>
                      <a:lnTo>
                        <a:pt x="610641" y="93167"/>
                      </a:lnTo>
                      <a:lnTo>
                        <a:pt x="610781" y="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30" name="object 74">
                  <a:extLst>
                    <a:ext uri="{FF2B5EF4-FFF2-40B4-BE49-F238E27FC236}">
                      <a16:creationId xmlns:a16="http://schemas.microsoft.com/office/drawing/2014/main" id="{0869C6AC-C949-0855-D99B-D163CFA040E8}"/>
                    </a:ext>
                  </a:extLst>
                </p:cNvPr>
                <p:cNvPicPr/>
                <p:nvPr/>
              </p:nvPicPr>
              <p:blipFill>
                <a:blip r:embed="rId27" cstate="print"/>
                <a:stretch>
                  <a:fillRect/>
                </a:stretch>
              </p:blipFill>
              <p:spPr>
                <a:xfrm>
                  <a:off x="3980985" y="14491437"/>
                  <a:ext cx="120472" cy="103847"/>
                </a:xfrm>
                <a:prstGeom prst="rect">
                  <a:avLst/>
                </a:prstGeom>
              </p:spPr>
            </p:pic>
            <p:sp>
              <p:nvSpPr>
                <p:cNvPr id="31" name="object 75">
                  <a:extLst>
                    <a:ext uri="{FF2B5EF4-FFF2-40B4-BE49-F238E27FC236}">
                      <a16:creationId xmlns:a16="http://schemas.microsoft.com/office/drawing/2014/main" id="{9ABEA949-F7AA-DC92-D219-CC68AA665B69}"/>
                    </a:ext>
                  </a:extLst>
                </p:cNvPr>
                <p:cNvSpPr/>
                <p:nvPr/>
              </p:nvSpPr>
              <p:spPr>
                <a:xfrm>
                  <a:off x="4121124" y="14493645"/>
                  <a:ext cx="104139" cy="99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139" h="99059">
                      <a:moveTo>
                        <a:pt x="104127" y="83820"/>
                      </a:moveTo>
                      <a:lnTo>
                        <a:pt x="18846" y="83820"/>
                      </a:lnTo>
                      <a:lnTo>
                        <a:pt x="18846" y="57150"/>
                      </a:lnTo>
                      <a:lnTo>
                        <a:pt x="95542" y="57150"/>
                      </a:lnTo>
                      <a:lnTo>
                        <a:pt x="95542" y="40640"/>
                      </a:lnTo>
                      <a:lnTo>
                        <a:pt x="18846" y="40640"/>
                      </a:lnTo>
                      <a:lnTo>
                        <a:pt x="18846" y="17780"/>
                      </a:lnTo>
                      <a:lnTo>
                        <a:pt x="18846" y="16510"/>
                      </a:lnTo>
                      <a:lnTo>
                        <a:pt x="101307" y="16510"/>
                      </a:lnTo>
                      <a:lnTo>
                        <a:pt x="101307" y="0"/>
                      </a:lnTo>
                      <a:lnTo>
                        <a:pt x="50" y="0"/>
                      </a:lnTo>
                      <a:lnTo>
                        <a:pt x="50" y="16510"/>
                      </a:lnTo>
                      <a:lnTo>
                        <a:pt x="127" y="17780"/>
                      </a:lnTo>
                      <a:lnTo>
                        <a:pt x="114" y="40640"/>
                      </a:lnTo>
                      <a:lnTo>
                        <a:pt x="76" y="57150"/>
                      </a:lnTo>
                      <a:lnTo>
                        <a:pt x="38" y="83820"/>
                      </a:lnTo>
                      <a:lnTo>
                        <a:pt x="0" y="99060"/>
                      </a:lnTo>
                      <a:lnTo>
                        <a:pt x="104127" y="99060"/>
                      </a:lnTo>
                      <a:lnTo>
                        <a:pt x="104127" y="83820"/>
                      </a:lnTo>
                      <a:close/>
                    </a:path>
                  </a:pathLst>
                </a:custGeom>
                <a:solidFill>
                  <a:srgbClr val="334A55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object 76">
            <a:extLst>
              <a:ext uri="{FF2B5EF4-FFF2-40B4-BE49-F238E27FC236}">
                <a16:creationId xmlns:a16="http://schemas.microsoft.com/office/drawing/2014/main" id="{A07B2B1E-266F-2680-9123-674A6454FA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10331965" y="13150146"/>
            <a:ext cx="3012440" cy="136461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678815" marR="5080" indent="-666750">
              <a:lnSpc>
                <a:spcPts val="4460"/>
              </a:lnSpc>
              <a:spcBef>
                <a:spcPts val="1300"/>
              </a:spcBef>
            </a:pPr>
            <a:r>
              <a:rPr spc="229" dirty="0"/>
              <a:t>COMPANY </a:t>
            </a:r>
            <a:r>
              <a:rPr spc="100" dirty="0"/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  <p:sldLayoutId id="2147483669" r:id="rId4"/>
    <p:sldLayoutId id="214748366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C3DFFE2-B10B-3C76-5507-8A3CF86DEE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7C0B450-C796-8E62-FD83-3625DF064E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I’m eager to contribute as 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DA1E6-7834-E529-3521-9524A9E82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9350" y="1913114"/>
            <a:ext cx="11652250" cy="3686509"/>
          </a:xfrm>
        </p:spPr>
        <p:txBody>
          <a:bodyPr/>
          <a:lstStyle/>
          <a:p>
            <a:r>
              <a:rPr lang="en-GB" sz="6000" dirty="0"/>
              <a:t>Member of [insert committee name]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4A6D12C-6524-7F45-C99C-F1B6C7BB4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1-4 September 2025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AE8FE9F-9E0D-3618-D271-FE7493D2BA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GB" dirty="0"/>
              <a:t>Your name</a:t>
            </a:r>
          </a:p>
          <a:p>
            <a:pPr lvl="0"/>
            <a:r>
              <a:rPr lang="en-GB" dirty="0"/>
              <a:t>Your last name</a:t>
            </a:r>
            <a:endParaRPr lang="en-NL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E1BA29B-11E2-7344-48B8-7ABDC90D79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n-GB" dirty="0"/>
              <a:t>Place your title and company name 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58FE0B5-4A72-B07E-8A86-FF8BD21787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5719257-57D8-E7CA-347E-68EC04CDA32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Bergen, Norway</a:t>
            </a:r>
          </a:p>
        </p:txBody>
      </p:sp>
    </p:spTree>
    <p:extLst>
      <p:ext uri="{BB962C8B-B14F-4D97-AF65-F5344CB8AC3E}">
        <p14:creationId xmlns:p14="http://schemas.microsoft.com/office/powerpoint/2010/main" val="1920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06DBB-0022-4170-D483-E5820626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3FDCA7A-DC62-5795-5B27-2BA8B79534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9350" y="1913115"/>
            <a:ext cx="13023850" cy="677686"/>
          </a:xfrm>
        </p:spPr>
        <p:txBody>
          <a:bodyPr/>
          <a:lstStyle/>
          <a:p>
            <a:r>
              <a:rPr lang="en-GB" sz="4500" dirty="0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Tips for sharing your involvement:</a:t>
            </a:r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6D3CFDFD-14BA-B531-6B7B-E709F8E8C008}"/>
              </a:ext>
            </a:extLst>
          </p:cNvPr>
          <p:cNvSpPr txBox="1">
            <a:spLocks/>
          </p:cNvSpPr>
          <p:nvPr/>
        </p:nvSpPr>
        <p:spPr>
          <a:xfrm>
            <a:off x="1149350" y="3140336"/>
            <a:ext cx="13023850" cy="677686"/>
          </a:xfrm>
          <a:prstGeom prst="rect">
            <a:avLst/>
          </a:prstGeom>
        </p:spPr>
        <p:txBody>
          <a:bodyPr/>
          <a:lstStyle>
            <a:lvl1pPr marL="0" algn="l">
              <a:defRPr sz="6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2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 marL="9144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 marL="13716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 marL="18288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500" b="0" dirty="0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Make sure to tag our LinkedIn page (@World CCUS Conference) and include our website (</a:t>
            </a:r>
            <a:r>
              <a:rPr lang="en-GB" sz="3500" b="0" dirty="0" err="1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wccus.org</a:t>
            </a:r>
            <a:r>
              <a:rPr lang="en-GB" sz="3500" b="0" dirty="0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) in your post to encourage others to connect with this initiative.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500" b="0" dirty="0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Include related deadlines. Currently, the Call for Abstracts is open; the submission deadline is 28 February 2025.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500" b="0" dirty="0">
                <a:solidFill>
                  <a:srgbClr val="2D4954"/>
                </a:solidFill>
                <a:effectLst/>
                <a:latin typeface="Open Sans" panose="020B0606030504020204" pitchFamily="34" charset="0"/>
              </a:rPr>
              <a:t>Hashtags of our event: #WorldCCUSConference2025 #WCCUS</a:t>
            </a:r>
          </a:p>
        </p:txBody>
      </p:sp>
    </p:spTree>
    <p:extLst>
      <p:ext uri="{BB962C8B-B14F-4D97-AF65-F5344CB8AC3E}">
        <p14:creationId xmlns:p14="http://schemas.microsoft.com/office/powerpoint/2010/main" val="166227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90C4B-CA3C-79CA-51AB-ADFA0E483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person with curly hair in a black shirt&#10;&#10;Description automatically generated">
            <a:extLst>
              <a:ext uri="{FF2B5EF4-FFF2-40B4-BE49-F238E27FC236}">
                <a16:creationId xmlns:a16="http://schemas.microsoft.com/office/drawing/2014/main" id="{E9BB04DA-3F50-D966-EB2C-55B3D163997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5" b="15715"/>
          <a:stretch>
            <a:fillRect/>
          </a:stretch>
        </p:blipFill>
        <p:spPr/>
      </p:pic>
      <p:pic>
        <p:nvPicPr>
          <p:cNvPr id="5" name="Picture 4" descr="A person standing in front of a presentation&#10;&#10;Description automatically generated">
            <a:extLst>
              <a:ext uri="{FF2B5EF4-FFF2-40B4-BE49-F238E27FC236}">
                <a16:creationId xmlns:a16="http://schemas.microsoft.com/office/drawing/2014/main" id="{8B4C5A7C-86AB-C608-3507-FEBC9A282C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0" t="81261"/>
          <a:stretch/>
        </p:blipFill>
        <p:spPr>
          <a:xfrm>
            <a:off x="8162496" y="12384088"/>
            <a:ext cx="7077504" cy="2855912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ABB5C4ED-7C1B-BD0E-1DAE-790FB0774B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9350" y="1039602"/>
            <a:ext cx="8001000" cy="558793"/>
          </a:xfrm>
        </p:spPr>
        <p:txBody>
          <a:bodyPr/>
          <a:lstStyle/>
          <a:p>
            <a:r>
              <a:rPr lang="en-GB" dirty="0"/>
              <a:t>I’m eager to contribute as 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6D99CAB8-6698-8A87-03DE-1A23A284F2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9350" y="1913114"/>
            <a:ext cx="11652250" cy="3686509"/>
          </a:xfrm>
        </p:spPr>
        <p:txBody>
          <a:bodyPr/>
          <a:lstStyle/>
          <a:p>
            <a:r>
              <a:rPr lang="en-GB" sz="6000" dirty="0"/>
              <a:t>Member of [insert committee name]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6CB88891-AD32-B620-4074-9F9D870F73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2464" y="6195128"/>
            <a:ext cx="4421934" cy="558793"/>
          </a:xfrm>
        </p:spPr>
        <p:txBody>
          <a:bodyPr/>
          <a:lstStyle/>
          <a:p>
            <a:r>
              <a:rPr lang="en-GB" dirty="0"/>
              <a:t>1-4 September 2025</a:t>
            </a: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id="{8C71F096-6461-B7DC-CAE8-DA65991573E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9349" y="7924800"/>
            <a:ext cx="7019325" cy="1993986"/>
          </a:xfrm>
        </p:spPr>
        <p:txBody>
          <a:bodyPr/>
          <a:lstStyle/>
          <a:p>
            <a:pPr lvl="0"/>
            <a:r>
              <a:rPr lang="en-GB" dirty="0"/>
              <a:t>Your name</a:t>
            </a:r>
          </a:p>
          <a:p>
            <a:pPr lvl="0"/>
            <a:r>
              <a:rPr lang="en-GB" dirty="0"/>
              <a:t>Your last name</a:t>
            </a:r>
            <a:endParaRPr lang="en-NL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91B2C28-B9F3-2ECF-90FC-69409A827D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43172" y="10154684"/>
            <a:ext cx="7019324" cy="1340727"/>
          </a:xfrm>
        </p:spPr>
        <p:txBody>
          <a:bodyPr/>
          <a:lstStyle/>
          <a:p>
            <a:pPr lvl="0"/>
            <a:r>
              <a:rPr lang="en-GB" dirty="0"/>
              <a:t>Place your title and company name 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Place your title and company name here</a:t>
            </a:r>
            <a:endParaRPr lang="en-NL" dirty="0"/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FF48CE5F-2008-CB03-286C-47E621A528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722464" y="6908807"/>
            <a:ext cx="4421934" cy="558793"/>
          </a:xfrm>
        </p:spPr>
        <p:txBody>
          <a:bodyPr/>
          <a:lstStyle/>
          <a:p>
            <a:r>
              <a:rPr lang="en-GB" dirty="0"/>
              <a:t>Bergen, Norway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702B372F-7F4F-D1C4-26B8-E9C888E127CC}"/>
              </a:ext>
            </a:extLst>
          </p:cNvPr>
          <p:cNvSpPr txBox="1">
            <a:spLocks/>
          </p:cNvSpPr>
          <p:nvPr/>
        </p:nvSpPr>
        <p:spPr>
          <a:xfrm rot="20053259">
            <a:off x="2608382" y="5880267"/>
            <a:ext cx="9513761" cy="866705"/>
          </a:xfrm>
          <a:prstGeom prst="rect">
            <a:avLst/>
          </a:prstGeom>
        </p:spPr>
        <p:txBody>
          <a:bodyPr/>
          <a:lstStyle>
            <a:lvl1pPr marL="0" algn="l">
              <a:defRPr sz="6000" b="1" i="0">
                <a:solidFill>
                  <a:srgbClr val="2D495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2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 marL="9144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 marL="13716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 marL="1828800">
              <a:defRPr sz="4000" b="1" i="0">
                <a:solidFill>
                  <a:srgbClr val="EA5E2A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0" dirty="0">
                <a:solidFill>
                  <a:srgbClr val="EDECE7"/>
                </a:solidFill>
              </a:rPr>
              <a:t>EXAMPLE</a:t>
            </a:r>
            <a:endParaRPr lang="en-GB" sz="15000" b="0" cap="all" dirty="0">
              <a:solidFill>
                <a:srgbClr val="EDECE7"/>
              </a:solidFill>
              <a:latin typeface="Open Sans" panose="020B0606030504020204" pitchFamily="34" charset="0"/>
            </a:endParaRPr>
          </a:p>
        </p:txBody>
      </p:sp>
      <p:pic>
        <p:nvPicPr>
          <p:cNvPr id="30" name="Picture 29" descr="A close-up of a person's face&#10;&#10;Description automatically generated">
            <a:extLst>
              <a:ext uri="{FF2B5EF4-FFF2-40B4-BE49-F238E27FC236}">
                <a16:creationId xmlns:a16="http://schemas.microsoft.com/office/drawing/2014/main" id="{CC91B860-716C-043D-FF84-95E0B1BE51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0" cy="15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161</Words>
  <Application>Microsoft Macintosh PowerPoint</Application>
  <PresentationFormat>Custom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Open Sans</vt:lpstr>
      <vt:lpstr>Aptos</vt:lpstr>
      <vt:lpstr>Arial</vt:lpstr>
      <vt:lpstr>Open Sans Extrabold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Randy van Ijsselstein</cp:lastModifiedBy>
  <cp:revision>18</cp:revision>
  <dcterms:created xsi:type="dcterms:W3CDTF">2024-12-11T12:15:39Z</dcterms:created>
  <dcterms:modified xsi:type="dcterms:W3CDTF">2024-12-19T13:00:32Z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2024-12-11T00:00:00Z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2024-12-11T00:00:00Z</vt:filetime>
  </property>
  <property fmtid="{D5CDD505-2E9C-101B-9397-08002B2CF9AE}" pid="5" name="Producer">
    <vt:lpwstr>Adobe PDF Library 17.0</vt:lpwstr>
  </property>
</Properties>
</file>